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C07A-A3C2-33F2-0CA1-A68D624BF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4A4D2-3814-2B68-E700-F1656A10F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54EFA-0CF4-5B58-C567-EE4702F0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222B-3ACC-F8B5-756D-D9A58854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0835-05FD-C151-FF51-7882136D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C978-6A05-6696-A35E-100A81A7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30089-5341-BBA3-F9D3-927B67705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CB02-0294-0CA0-3DD1-F5D530DE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ABEBF-8411-6F4E-6B33-500484A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22E8-ADDD-1205-2303-9D7A11A5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11F1F-7852-A97E-DC3C-9F3BF28D6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A87A8-E110-6037-BA8D-470C7A98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B697-17B5-B095-7ED2-5F528BF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E698-08D8-7F27-1281-640B5C27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30BE-C18E-4E65-DD4C-CB8DB014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6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B924-6F76-5376-B931-55CA28DD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4485-AA8E-BE67-3461-2CDECDCA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C93E-317D-AEB8-DE92-760266D0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8195-E3C9-E0B8-4842-D89ED0D9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D75C3-D546-56A6-413D-30823EC0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9371-795B-8D7A-CA2D-F221731C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DD3A-D5F2-B27D-4279-80826AC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2A5B-DA21-61B0-1916-ACEE63B5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3DDF-2441-C438-9938-7BB0100A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7F80-66AA-E8CE-8085-81662519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9256-89D3-6024-66DB-AE0A0C1D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67EAE-6EAB-1076-843C-6004781D6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283BA-A2D8-EAAE-23EA-02DBD2C6E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4A06D-F979-D049-3596-5FDFF8F2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D554-F2D7-5B56-CE11-D9016AA3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451D9-23D2-1647-0FEE-2F811209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9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4566-4A38-D3BC-6187-2BA03B34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1AF8E-4AD0-6DC6-795B-11B7E380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87FBE-F28F-03E2-985E-0B914ED6A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94D5C-5448-3074-CD26-FB7645715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9302E-48E4-A305-9B01-79877F2F6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E4C5E-0E29-9B98-59FB-742CE2D4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DDC7-8777-5ADE-6343-F6BB638A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3D466-0DA2-6EF3-0DB5-7F79AC78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2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24A3-C9AC-A90C-6C7D-2F2CC61A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95B82-344B-B911-39BE-F712FCEE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0B1B3-3153-FC25-94B1-05939B20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F3F96-0590-8AD8-4E57-E0F33322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8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3F299-993E-3310-DBF3-43145714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49B93-C3C5-3FE6-8F93-4F9C2A4B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F8FA-6FEA-E6DE-671E-2EB9E289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7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48E9-7AEE-70BD-421C-20391AC4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9845-6E85-D2BD-1565-80B76CE4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7CB1E-7749-EADF-7926-E515FC0C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23768-8377-94E8-565A-52BF028B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C7FA0-E262-4078-7D84-1D637A3C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A4C7-A5FF-17EF-B3C5-9AFE158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0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957-3A80-0857-6ECE-5564752F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122CC-AFED-C361-0E3B-F5F09CC97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38919-5697-01B2-8D6B-F5B2698A2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65E-BB3B-8E8C-1E69-BE45BC10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C1A01-0199-E61C-DEA0-37B507DE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C284E-68FF-6EB8-5187-F9498EC6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6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B96C-6282-5BB9-3CE9-46059F21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146C-4021-73CB-E2A8-CD3B5657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8BE-5D8E-29DB-F9BA-8E1AE81E1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18C34-F8F3-4F87-B426-889A33C1A09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7718-4D08-C22D-9FD1-C49D7C81D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05CD5-3730-6C03-F4DD-97B52A8DB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77591-476B-4443-997C-39E4E1C4B3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6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7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Federico Rondoni</dc:creator>
  <cp:lastModifiedBy>Federico Rondoni</cp:lastModifiedBy>
  <cp:revision>3</cp:revision>
  <dcterms:created xsi:type="dcterms:W3CDTF">2025-09-12T12:49:36Z</dcterms:created>
  <dcterms:modified xsi:type="dcterms:W3CDTF">2025-09-25T12:24:33Z</dcterms:modified>
</cp:coreProperties>
</file>