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35" autoAdjust="0"/>
  </p:normalViewPr>
  <p:slideViewPr>
    <p:cSldViewPr snapToGrid="0">
      <p:cViewPr varScale="1">
        <p:scale>
          <a:sx n="121" d="100"/>
          <a:sy n="121" d="100"/>
        </p:scale>
        <p:origin x="120" y="30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504" y="5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10/10/2023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rings around it&#10;&#10;Description automatically generated">
            <a:extLst>
              <a:ext uri="{FF2B5EF4-FFF2-40B4-BE49-F238E27FC236}">
                <a16:creationId xmlns:a16="http://schemas.microsoft.com/office/drawing/2014/main" id="{7EDDE696-3ECE-234F-ADDE-9C32CA9084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" y="-25400"/>
            <a:ext cx="12193524" cy="685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2841" y="4829625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841" y="3691919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112841" y="4501009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MAGIC Science and Applications Workshop 2023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222625"/>
            <a:ext cx="11764800" cy="49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5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ue background">
            <a:extLst>
              <a:ext uri="{FF2B5EF4-FFF2-40B4-BE49-F238E27FC236}">
                <a16:creationId xmlns:a16="http://schemas.microsoft.com/office/drawing/2014/main" id="{FFD3ACE5-DFB9-B6DA-68BF-D8D32A3A1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" y="0"/>
            <a:ext cx="12193524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4000" y="252479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MAGIC Science and Applications Workshop 2023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1314000"/>
            <a:ext cx="11764800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838041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D173A-634A-279E-9341-FC3264299945}"/>
              </a:ext>
            </a:extLst>
          </p:cNvPr>
          <p:cNvSpPr txBox="1"/>
          <p:nvPr/>
        </p:nvSpPr>
        <p:spPr>
          <a:xfrm>
            <a:off x="260131" y="4918840"/>
            <a:ext cx="5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0" y="174841"/>
            <a:ext cx="10108800" cy="565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366463"/>
            <a:ext cx="11764800" cy="484372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2023-10-04T22:00:00+00:00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purl.org/dc/dcmitype/"/>
    <ds:schemaRef ds:uri="http://purl.org/dc/terms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ddc99d1b-0883-4f2c-a8e6-6d8ebaa0e5d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62</TotalTime>
  <Words>5</Words>
  <Application>Microsoft Office PowerPoint</Application>
  <PresentationFormat>Custom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ESA_Presentation_DARK_BG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Matteo Corona</dc:creator>
  <cp:keywords/>
  <dc:description/>
  <cp:lastModifiedBy>Kimberly Mazzilli</cp:lastModifiedBy>
  <cp:revision>12</cp:revision>
  <cp:lastPrinted>2008-08-26T16:26:23Z</cp:lastPrinted>
  <dcterms:created xsi:type="dcterms:W3CDTF">2023-10-05T14:33:27Z</dcterms:created>
  <dcterms:modified xsi:type="dcterms:W3CDTF">2023-10-10T08:28:26Z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Matteo Corona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2023-10-04T22:00:00Z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