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40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DD2E2-7041-7C3F-E285-1E837E70D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" y="4013"/>
            <a:ext cx="30273321" cy="42795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ADBBB-798B-5CAB-3106-D4DDAA36FF1F}"/>
              </a:ext>
            </a:extLst>
          </p:cNvPr>
          <p:cNvSpPr txBox="1"/>
          <p:nvPr userDrawn="1"/>
        </p:nvSpPr>
        <p:spPr>
          <a:xfrm>
            <a:off x="234739" y="8742743"/>
            <a:ext cx="26855490" cy="177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960" dirty="0">
                <a:solidFill>
                  <a:schemeClr val="bg1"/>
                </a:solidFill>
                <a:latin typeface="NotesEsa" panose="02000506030000020004" pitchFamily="2" charset="0"/>
              </a:rPr>
              <a:t>13</a:t>
            </a:r>
            <a:r>
              <a:rPr lang="en-GB" sz="596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th</a:t>
            </a:r>
            <a:r>
              <a:rPr lang="en-GB" sz="5960" dirty="0">
                <a:solidFill>
                  <a:schemeClr val="bg1"/>
                </a:solidFill>
                <a:latin typeface="NotesEsa" panose="02000506030000020004" pitchFamily="2" charset="0"/>
              </a:rPr>
              <a:t> COASTAL ALTIMETRY WORKSHOP &amp; COASTAL ALTIMETRY TRAINING</a:t>
            </a:r>
          </a:p>
          <a:p>
            <a:r>
              <a:rPr lang="en-GB" sz="4966" kern="1200" dirty="0">
                <a:solidFill>
                  <a:schemeClr val="bg1"/>
                </a:solidFill>
                <a:latin typeface="NotesEsa" panose="02000506030000020004" pitchFamily="2" charset="0"/>
                <a:ea typeface="+mn-ea"/>
                <a:cs typeface="+mn-cs"/>
              </a:rPr>
              <a:t>6 – </a:t>
            </a:r>
            <a:r>
              <a:rPr lang="en-GB" sz="4966" dirty="0">
                <a:solidFill>
                  <a:schemeClr val="bg1"/>
                </a:solidFill>
                <a:latin typeface="NotesEsa" panose="02000506030000020004" pitchFamily="2" charset="0"/>
              </a:rPr>
              <a:t>10 February 2023 | Universidad de Cádiz, Spain</a:t>
            </a:r>
            <a:endParaRPr lang="en-GB" sz="17146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1EF98-4D22-FA1A-006B-89771F4D88D8}"/>
              </a:ext>
            </a:extLst>
          </p:cNvPr>
          <p:cNvCxnSpPr>
            <a:cxnSpLocks/>
          </p:cNvCxnSpPr>
          <p:nvPr userDrawn="1"/>
        </p:nvCxnSpPr>
        <p:spPr>
          <a:xfrm>
            <a:off x="763763" y="27047622"/>
            <a:ext cx="2858943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9A1963-AE7E-9369-CFE2-993FE65E5E33}"/>
              </a:ext>
            </a:extLst>
          </p:cNvPr>
          <p:cNvSpPr txBox="1"/>
          <p:nvPr userDrawn="1"/>
        </p:nvSpPr>
        <p:spPr>
          <a:xfrm>
            <a:off x="25349821" y="40812199"/>
            <a:ext cx="14890659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76" i="1" dirty="0">
                <a:solidFill>
                  <a:schemeClr val="bg1"/>
                </a:solidFill>
                <a:latin typeface="NotesEsa" panose="02000506030000020004" pitchFamily="2" charset="0"/>
              </a:rPr>
              <a:t>www.coastalaltimetry.org</a:t>
            </a:r>
          </a:p>
        </p:txBody>
      </p:sp>
    </p:spTree>
    <p:extLst>
      <p:ext uri="{BB962C8B-B14F-4D97-AF65-F5344CB8AC3E}">
        <p14:creationId xmlns:p14="http://schemas.microsoft.com/office/powerpoint/2010/main" val="49126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2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4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BD46-0726-4920-B4F3-6A031C28F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34" y="7276575"/>
            <a:ext cx="29155943" cy="3135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226E5-E683-3ED2-1B6B-5023AE73B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7854"/>
            <a:ext cx="30306385" cy="2397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189ED-B733-956C-1FB5-3E2E068C0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277238"/>
            <a:ext cx="30306385" cy="25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9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9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7BA7-F60E-4D3C-98CB-EF3019179097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65F9-542D-43E4-A7ED-05D6DE6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AEC5-AAF4-4CE4-B45F-5B4BD2FF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44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NotesEsa</vt:lpstr>
      <vt:lpstr>Office Theme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Riccardo Sonnino</cp:lastModifiedBy>
  <cp:revision>6</cp:revision>
  <dcterms:created xsi:type="dcterms:W3CDTF">2022-10-21T11:49:48Z</dcterms:created>
  <dcterms:modified xsi:type="dcterms:W3CDTF">2023-01-25T10:01:52Z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2022-10-21T11:49:49Z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fd9a54cd-8f7e-4ebb-bd95-c6c1429cc846</vt:lpwstr>
  </property>
  <property fmtid="{D5CDD505-2E9C-101B-9397-08002B2CF9AE}" pid="8" name="MSIP_Label_3976fa30-1907-4356-8241-62ea5e1c0256_ContentBits">
    <vt:lpwstr>0</vt:lpwstr>
  </property>
</Properties>
</file>