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5"/>
  </p:sldMasterIdLst>
  <p:notesMasterIdLst>
    <p:notesMasterId r:id="rId8"/>
  </p:notesMasterIdLst>
  <p:handoutMasterIdLst>
    <p:handoutMasterId r:id="rId9"/>
  </p:handoutMasterIdLst>
  <p:sldIdLst>
    <p:sldId id="256" r:id="rId6"/>
    <p:sldId id="258" r:id="rId7"/>
  </p:sldIdLst>
  <p:sldSz cx="12225338" cy="6858000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6106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12212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8319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24425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3053182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3663818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4274454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4885091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 scaleToFitPaper="1"/>
  <p:clrMru>
    <a:srgbClr val="003249"/>
    <a:srgbClr val="8197A6"/>
    <a:srgbClr val="F1666A"/>
    <a:srgbClr val="D9D9D9"/>
    <a:srgbClr val="053249"/>
    <a:srgbClr val="335E6F"/>
    <a:srgbClr val="006196"/>
    <a:srgbClr val="6DCFF6"/>
    <a:srgbClr val="FFCC4E"/>
    <a:srgbClr val="76C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035" autoAdjust="0"/>
  </p:normalViewPr>
  <p:slideViewPr>
    <p:cSldViewPr snapToGrid="0">
      <p:cViewPr varScale="1">
        <p:scale>
          <a:sx n="74" d="100"/>
          <a:sy n="74" d="100"/>
        </p:scale>
        <p:origin x="108" y="64"/>
      </p:cViewPr>
      <p:guideLst>
        <p:guide orient="horz" pos="2160"/>
        <p:guide pos="38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576" y="68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9/22/2022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4025" y="693738"/>
            <a:ext cx="617696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610636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221273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831909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442545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3053182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6pPr>
    <a:lvl7pPr marL="3663818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7pPr>
    <a:lvl8pPr marL="4274454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8pPr>
    <a:lvl9pPr marL="4885091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4025" y="693738"/>
            <a:ext cx="6176963" cy="34655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1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26" Type="http://schemas.openxmlformats.org/officeDocument/2006/relationships/image" Target="../media/image48.png"/><Relationship Id="rId3" Type="http://schemas.openxmlformats.org/officeDocument/2006/relationships/image" Target="../media/image30.png"/><Relationship Id="rId21" Type="http://schemas.openxmlformats.org/officeDocument/2006/relationships/image" Target="../media/image44.png"/><Relationship Id="rId7" Type="http://schemas.openxmlformats.org/officeDocument/2006/relationships/image" Target="../media/image31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5" Type="http://schemas.openxmlformats.org/officeDocument/2006/relationships/image" Target="../media/image47.png"/><Relationship Id="rId2" Type="http://schemas.openxmlformats.org/officeDocument/2006/relationships/image" Target="../media/image29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11" Type="http://schemas.openxmlformats.org/officeDocument/2006/relationships/image" Target="../media/image34.png"/><Relationship Id="rId24" Type="http://schemas.openxmlformats.org/officeDocument/2006/relationships/image" Target="../media/image46.png"/><Relationship Id="rId5" Type="http://schemas.openxmlformats.org/officeDocument/2006/relationships/image" Target="../media/image7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6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24.png"/><Relationship Id="rId27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844737" y="642937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grpSp>
        <p:nvGrpSpPr>
          <p:cNvPr id="63" name="Group 122">
            <a:extLst>
              <a:ext uri="{FF2B5EF4-FFF2-40B4-BE49-F238E27FC236}">
                <a16:creationId xmlns:a16="http://schemas.microsoft.com/office/drawing/2014/main" id="{440BF7BC-B34F-4433-92C7-6C44753A6C69}"/>
              </a:ext>
            </a:extLst>
          </p:cNvPr>
          <p:cNvGrpSpPr/>
          <p:nvPr userDrawn="1"/>
        </p:nvGrpSpPr>
        <p:grpSpPr>
          <a:xfrm>
            <a:off x="226800" y="6573600"/>
            <a:ext cx="9280800" cy="144000"/>
            <a:chOff x="226688" y="6572055"/>
            <a:chExt cx="9280921" cy="144114"/>
          </a:xfrm>
        </p:grpSpPr>
        <p:pic>
          <p:nvPicPr>
            <p:cNvPr id="64" name="Picture 123" descr="at.png">
              <a:extLst>
                <a:ext uri="{FF2B5EF4-FFF2-40B4-BE49-F238E27FC236}">
                  <a16:creationId xmlns:a16="http://schemas.microsoft.com/office/drawing/2014/main" id="{D3886876-46B4-435E-815C-C4EE1E0CE1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6688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5" name="Picture 124" descr="be.png">
              <a:extLst>
                <a:ext uri="{FF2B5EF4-FFF2-40B4-BE49-F238E27FC236}">
                  <a16:creationId xmlns:a16="http://schemas.microsoft.com/office/drawing/2014/main" id="{DD097B1D-FB4D-4BAB-84C4-401861A41E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7100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6" name="Picture 125" descr="ch.png">
              <a:extLst>
                <a:ext uri="{FF2B5EF4-FFF2-40B4-BE49-F238E27FC236}">
                  <a16:creationId xmlns:a16="http://schemas.microsoft.com/office/drawing/2014/main" id="{AE740CFC-D88F-4662-B272-2A11625ED3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52002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7" name="Picture 126" descr="cz.png">
              <a:extLst>
                <a:ext uri="{FF2B5EF4-FFF2-40B4-BE49-F238E27FC236}">
                  <a16:creationId xmlns:a16="http://schemas.microsoft.com/office/drawing/2014/main" id="{D12ABF30-9824-44B3-9630-55F4C9625E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044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8" name="Picture 127" descr="de.png">
              <a:extLst>
                <a:ext uri="{FF2B5EF4-FFF2-40B4-BE49-F238E27FC236}">
                  <a16:creationId xmlns:a16="http://schemas.microsoft.com/office/drawing/2014/main" id="{852E59E1-4F9F-4320-B851-06A76A18F5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3088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9" name="Picture 128" descr="dk.png">
              <a:extLst>
                <a:ext uri="{FF2B5EF4-FFF2-40B4-BE49-F238E27FC236}">
                  <a16:creationId xmlns:a16="http://schemas.microsoft.com/office/drawing/2014/main" id="{D35497CD-9E6C-4B09-9009-97F8A8EB57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40468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0" name="Picture 129" descr="ee.png">
              <a:extLst>
                <a:ext uri="{FF2B5EF4-FFF2-40B4-BE49-F238E27FC236}">
                  <a16:creationId xmlns:a16="http://schemas.microsoft.com/office/drawing/2014/main" id="{DF217C9F-172F-4E9E-9A66-A7CD967D53D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1088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1" name="Picture 130" descr="es.png">
              <a:extLst>
                <a:ext uri="{FF2B5EF4-FFF2-40B4-BE49-F238E27FC236}">
                  <a16:creationId xmlns:a16="http://schemas.microsoft.com/office/drawing/2014/main" id="{66FCB59D-3062-4757-8BFB-22C932BC53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0923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2" name="Picture 131" descr="fi.png">
              <a:extLst>
                <a:ext uri="{FF2B5EF4-FFF2-40B4-BE49-F238E27FC236}">
                  <a16:creationId xmlns:a16="http://schemas.microsoft.com/office/drawing/2014/main" id="{857FBF31-3267-4A85-B93D-D5F66D46558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088120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3" name="Picture 132" descr="fr.png">
              <a:extLst>
                <a:ext uri="{FF2B5EF4-FFF2-40B4-BE49-F238E27FC236}">
                  <a16:creationId xmlns:a16="http://schemas.microsoft.com/office/drawing/2014/main" id="{AC3AC60A-A22A-4771-BBEA-4A4A79EA81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5697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4" name="Picture 133" descr="gr.png">
              <a:extLst>
                <a:ext uri="{FF2B5EF4-FFF2-40B4-BE49-F238E27FC236}">
                  <a16:creationId xmlns:a16="http://schemas.microsoft.com/office/drawing/2014/main" id="{95C7D437-D0D4-4871-A7A9-4FB01C49B7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9974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5" name="Picture 134" descr="hu.png">
              <a:extLst>
                <a:ext uri="{FF2B5EF4-FFF2-40B4-BE49-F238E27FC236}">
                  <a16:creationId xmlns:a16="http://schemas.microsoft.com/office/drawing/2014/main" id="{9AA03365-688C-4189-9CF4-77654972D2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860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6" name="Picture 135" descr="ie.png">
              <a:extLst>
                <a:ext uri="{FF2B5EF4-FFF2-40B4-BE49-F238E27FC236}">
                  <a16:creationId xmlns:a16="http://schemas.microsoft.com/office/drawing/2014/main" id="{FB0E5814-0AB6-4AC5-9674-4C73FE8D7A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3746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7" name="Picture 136" descr="it.png">
              <a:extLst>
                <a:ext uri="{FF2B5EF4-FFF2-40B4-BE49-F238E27FC236}">
                  <a16:creationId xmlns:a16="http://schemas.microsoft.com/office/drawing/2014/main" id="{DC3DD283-869F-47D0-A48A-4F1B3DCD89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06322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Picture 137" descr="lu.png">
              <a:extLst>
                <a:ext uri="{FF2B5EF4-FFF2-40B4-BE49-F238E27FC236}">
                  <a16:creationId xmlns:a16="http://schemas.microsoft.com/office/drawing/2014/main" id="{85D43585-9A22-4D20-8F48-346B16189B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76775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9" name="Picture 138" descr="nl.png">
              <a:extLst>
                <a:ext uri="{FF2B5EF4-FFF2-40B4-BE49-F238E27FC236}">
                  <a16:creationId xmlns:a16="http://schemas.microsoft.com/office/drawing/2014/main" id="{237E0A86-2B7A-4934-A712-1A7DAA2F0D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50684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Picture 139" descr="no.png">
              <a:extLst>
                <a:ext uri="{FF2B5EF4-FFF2-40B4-BE49-F238E27FC236}">
                  <a16:creationId xmlns:a16="http://schemas.microsoft.com/office/drawing/2014/main" id="{BA522E5F-812F-441E-8D49-50204B024A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42805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Picture 140" descr="pl.png">
              <a:extLst>
                <a:ext uri="{FF2B5EF4-FFF2-40B4-BE49-F238E27FC236}">
                  <a16:creationId xmlns:a16="http://schemas.microsoft.com/office/drawing/2014/main" id="{5C25A66E-F50A-4AC7-AE2A-253DC36475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79518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2" name="Picture 141" descr="pt.png">
              <a:extLst>
                <a:ext uri="{FF2B5EF4-FFF2-40B4-BE49-F238E27FC236}">
                  <a16:creationId xmlns:a16="http://schemas.microsoft.com/office/drawing/2014/main" id="{871FA8BE-D304-45C2-AC4E-787E09F29B5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67359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3" name="Picture 142" descr="ro.png">
              <a:extLst>
                <a:ext uri="{FF2B5EF4-FFF2-40B4-BE49-F238E27FC236}">
                  <a16:creationId xmlns:a16="http://schemas.microsoft.com/office/drawing/2014/main" id="{C4853C68-B8CF-4FE0-83DC-780A833866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4126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4" name="Picture 143" descr="se.png">
              <a:extLst>
                <a:ext uri="{FF2B5EF4-FFF2-40B4-BE49-F238E27FC236}">
                  <a16:creationId xmlns:a16="http://schemas.microsoft.com/office/drawing/2014/main" id="{1E1D2C75-A8F1-432D-B413-3E29B7CA88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7981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5" name="Picture 144" descr="uk.png">
              <a:extLst>
                <a:ext uri="{FF2B5EF4-FFF2-40B4-BE49-F238E27FC236}">
                  <a16:creationId xmlns:a16="http://schemas.microsoft.com/office/drawing/2014/main" id="{F0D1B348-FFED-48BE-B0F9-D78EE5FE9E6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1754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6" name="Picture 145" descr="ca.png">
              <a:extLst>
                <a:ext uri="{FF2B5EF4-FFF2-40B4-BE49-F238E27FC236}">
                  <a16:creationId xmlns:a16="http://schemas.microsoft.com/office/drawing/2014/main" id="{5B719153-ECAB-4C91-A5DA-A5770D2A47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291609" y="6573362"/>
              <a:ext cx="216000" cy="142807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7" name="Picture 146">
              <a:extLst>
                <a:ext uri="{FF2B5EF4-FFF2-40B4-BE49-F238E27FC236}">
                  <a16:creationId xmlns:a16="http://schemas.microsoft.com/office/drawing/2014/main" id="{05FC866A-66E0-4D16-B82F-F2A39DF75C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55553" y="6572169"/>
              <a:ext cx="216000" cy="144000"/>
            </a:xfrm>
            <a:prstGeom prst="rect">
              <a:avLst/>
            </a:prstGeom>
          </p:spPr>
        </p:pic>
        <p:pic>
          <p:nvPicPr>
            <p:cNvPr id="88" name="Picture 147" descr="si.png">
              <a:extLst>
                <a:ext uri="{FF2B5EF4-FFF2-40B4-BE49-F238E27FC236}">
                  <a16:creationId xmlns:a16="http://schemas.microsoft.com/office/drawing/2014/main" id="{DDA4AA46-85CD-455A-88E6-E55FBA6A29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28090" y="6572513"/>
              <a:ext cx="217284" cy="143656"/>
            </a:xfrm>
            <a:prstGeom prst="rect">
              <a:avLst/>
            </a:prstGeom>
          </p:spPr>
        </p:pic>
      </p:grpSp>
      <p:pic>
        <p:nvPicPr>
          <p:cNvPr id="5" name="Picture 5">
            <a:extLst>
              <a:ext uri="{FF2B5EF4-FFF2-40B4-BE49-F238E27FC236}">
                <a16:creationId xmlns:a16="http://schemas.microsoft.com/office/drawing/2014/main" id="{83D8EFE9-2B65-41B7-8890-FC741C413786}"/>
              </a:ext>
            </a:extLst>
          </p:cNvPr>
          <p:cNvPicPr>
            <a:picLocks/>
          </p:cNvPicPr>
          <p:nvPr userDrawn="1"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800" y="6584400"/>
            <a:ext cx="1641396" cy="104400"/>
          </a:xfrm>
          <a:prstGeom prst="rect">
            <a:avLst/>
          </a:prstGeom>
        </p:spPr>
      </p:pic>
      <p:sp>
        <p:nvSpPr>
          <p:cNvPr id="10" name="Text Box 58"/>
          <p:cNvSpPr txBox="1">
            <a:spLocks noChangeArrowheads="1"/>
          </p:cNvSpPr>
          <p:nvPr userDrawn="1"/>
        </p:nvSpPr>
        <p:spPr bwMode="auto">
          <a:xfrm>
            <a:off x="213480" y="6202800"/>
            <a:ext cx="670695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 dirty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 UNCLASSIFIED – For ESA Official Use Only</a:t>
            </a:r>
          </a:p>
        </p:txBody>
      </p:sp>
      <p:cxnSp>
        <p:nvCxnSpPr>
          <p:cNvPr id="94" name="Straight Connector 152">
            <a:extLst>
              <a:ext uri="{FF2B5EF4-FFF2-40B4-BE49-F238E27FC236}">
                <a16:creationId xmlns:a16="http://schemas.microsoft.com/office/drawing/2014/main" id="{357F7D0F-2D50-4418-8EB4-564A4B2CEE5B}"/>
              </a:ext>
            </a:extLst>
          </p:cNvPr>
          <p:cNvCxnSpPr>
            <a:cxnSpLocks/>
          </p:cNvCxnSpPr>
          <p:nvPr userDrawn="1"/>
        </p:nvCxnSpPr>
        <p:spPr>
          <a:xfrm>
            <a:off x="223200" y="4106871"/>
            <a:ext cx="11736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90A106D-F82D-4A4A-81C2-51E2F76FBD9F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EAR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DE0A18-E398-40EE-9B5C-EFF1AB1879B0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rgbClr val="00324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4959EC3A-545F-44ED-BD6D-CD69BA019F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34" y="-1"/>
            <a:ext cx="12248572" cy="102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825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" Type="http://schemas.openxmlformats.org/officeDocument/2006/relationships/theme" Target="../theme/theme1.xml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21.png"/><Relationship Id="rId5" Type="http://schemas.openxmlformats.org/officeDocument/2006/relationships/image" Target="../media/image2.jpe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5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31" Type="http://schemas.openxmlformats.org/officeDocument/2006/relationships/image" Target="../media/image28.png"/><Relationship Id="rId4" Type="http://schemas.openxmlformats.org/officeDocument/2006/relationships/image" Target="../media/image1.jp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Relationship Id="rId30" Type="http://schemas.openxmlformats.org/officeDocument/2006/relationships/image" Target="../media/image2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8"/>
          <p:cNvSpPr txBox="1">
            <a:spLocks noChangeArrowheads="1"/>
          </p:cNvSpPr>
          <p:nvPr userDrawn="1"/>
        </p:nvSpPr>
        <p:spPr bwMode="auto">
          <a:xfrm>
            <a:off x="221404" y="6202800"/>
            <a:ext cx="1211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800" noProof="0" dirty="0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35" hidden="1">
            <a:extLst>
              <a:ext uri="{FF2B5EF4-FFF2-40B4-BE49-F238E27FC236}">
                <a16:creationId xmlns:a16="http://schemas.microsoft.com/office/drawing/2014/main" id="{C995CFAD-3BA1-4EC9-867D-60423D76AD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225338" cy="6858000"/>
          </a:xfrm>
          <a:prstGeom prst="rect">
            <a:avLst/>
          </a:prstGeom>
        </p:spPr>
      </p:pic>
      <p:sp>
        <p:nvSpPr>
          <p:cNvPr id="9" name="Text Box DG"/>
          <p:cNvSpPr txBox="1">
            <a:spLocks noChangeArrowheads="1"/>
          </p:cNvSpPr>
          <p:nvPr userDrawn="1"/>
        </p:nvSpPr>
        <p:spPr bwMode="auto">
          <a:xfrm>
            <a:off x="772995" y="44736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217072E-26F2-4536-B7A4-4922A861EFC0}"/>
              </a:ext>
            </a:extLst>
          </p:cNvPr>
          <p:cNvPicPr>
            <a:picLocks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800" y="6584400"/>
            <a:ext cx="1638000" cy="104400"/>
          </a:xfrm>
          <a:prstGeom prst="rect">
            <a:avLst/>
          </a:prstGeom>
        </p:spPr>
      </p:pic>
      <p:sp>
        <p:nvSpPr>
          <p:cNvPr id="39" name="Text Box 34"/>
          <p:cNvSpPr txBox="1">
            <a:spLocks noChangeArrowheads="1"/>
          </p:cNvSpPr>
          <p:nvPr userDrawn="1"/>
        </p:nvSpPr>
        <p:spPr bwMode="auto">
          <a:xfrm>
            <a:off x="11587550" y="6176922"/>
            <a:ext cx="3680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sz="8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fld id="{FDAC5C42-9B53-4063-AF51-A40D4C64F718}" type="slidenum">
              <a:rPr lang="it-IT" sz="1400" noProof="1" smtClean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GB" sz="800" noProof="1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3" name="Group 122">
            <a:extLst>
              <a:ext uri="{FF2B5EF4-FFF2-40B4-BE49-F238E27FC236}">
                <a16:creationId xmlns:a16="http://schemas.microsoft.com/office/drawing/2014/main" id="{0B575FE6-5C9C-47C0-909A-56151DBB141C}"/>
              </a:ext>
            </a:extLst>
          </p:cNvPr>
          <p:cNvGrpSpPr/>
          <p:nvPr userDrawn="1"/>
        </p:nvGrpSpPr>
        <p:grpSpPr>
          <a:xfrm>
            <a:off x="226688" y="6572055"/>
            <a:ext cx="9280921" cy="144114"/>
            <a:chOff x="226688" y="6572055"/>
            <a:chExt cx="9280921" cy="144114"/>
          </a:xfrm>
        </p:grpSpPr>
        <p:pic>
          <p:nvPicPr>
            <p:cNvPr id="64" name="Picture 123" descr="at.png">
              <a:extLst>
                <a:ext uri="{FF2B5EF4-FFF2-40B4-BE49-F238E27FC236}">
                  <a16:creationId xmlns:a16="http://schemas.microsoft.com/office/drawing/2014/main" id="{774A539F-11A0-4AE3-B227-B8FE90B347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6688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5" name="Picture 124" descr="be.png">
              <a:extLst>
                <a:ext uri="{FF2B5EF4-FFF2-40B4-BE49-F238E27FC236}">
                  <a16:creationId xmlns:a16="http://schemas.microsoft.com/office/drawing/2014/main" id="{2689A539-DA9C-4FA7-ACEE-3F433D78E4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7100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6" name="Picture 125" descr="ch.png">
              <a:extLst>
                <a:ext uri="{FF2B5EF4-FFF2-40B4-BE49-F238E27FC236}">
                  <a16:creationId xmlns:a16="http://schemas.microsoft.com/office/drawing/2014/main" id="{6F2307E7-4492-452E-93E0-6C5D05E304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52002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7" name="Picture 126" descr="cz.png">
              <a:extLst>
                <a:ext uri="{FF2B5EF4-FFF2-40B4-BE49-F238E27FC236}">
                  <a16:creationId xmlns:a16="http://schemas.microsoft.com/office/drawing/2014/main" id="{ADB9CCAD-4BAB-4B86-A8A5-E2142741D9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044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8" name="Picture 127" descr="de.png">
              <a:extLst>
                <a:ext uri="{FF2B5EF4-FFF2-40B4-BE49-F238E27FC236}">
                  <a16:creationId xmlns:a16="http://schemas.microsoft.com/office/drawing/2014/main" id="{8B1129E2-9137-4118-8EA9-F146E6F9A4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3088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69" name="Picture 128" descr="dk.png">
              <a:extLst>
                <a:ext uri="{FF2B5EF4-FFF2-40B4-BE49-F238E27FC236}">
                  <a16:creationId xmlns:a16="http://schemas.microsoft.com/office/drawing/2014/main" id="{CC459D84-236C-4518-9877-9D0A8DFA23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40468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0" name="Picture 129" descr="ee.png">
              <a:extLst>
                <a:ext uri="{FF2B5EF4-FFF2-40B4-BE49-F238E27FC236}">
                  <a16:creationId xmlns:a16="http://schemas.microsoft.com/office/drawing/2014/main" id="{F4AA8672-C327-488A-B899-8637EBF999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1088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1" name="Picture 130" descr="es.png">
              <a:extLst>
                <a:ext uri="{FF2B5EF4-FFF2-40B4-BE49-F238E27FC236}">
                  <a16:creationId xmlns:a16="http://schemas.microsoft.com/office/drawing/2014/main" id="{963AC03D-D8DF-4089-8207-0709C45B32B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0923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3" name="Picture 131" descr="fi.png">
              <a:extLst>
                <a:ext uri="{FF2B5EF4-FFF2-40B4-BE49-F238E27FC236}">
                  <a16:creationId xmlns:a16="http://schemas.microsoft.com/office/drawing/2014/main" id="{34C5873E-6246-4AFE-B650-269558C025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088120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4" name="Picture 132" descr="fr.png">
              <a:extLst>
                <a:ext uri="{FF2B5EF4-FFF2-40B4-BE49-F238E27FC236}">
                  <a16:creationId xmlns:a16="http://schemas.microsoft.com/office/drawing/2014/main" id="{7B1600A7-D8EB-44EF-96FB-B488A19084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5697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5" name="Picture 133" descr="gr.png">
              <a:extLst>
                <a:ext uri="{FF2B5EF4-FFF2-40B4-BE49-F238E27FC236}">
                  <a16:creationId xmlns:a16="http://schemas.microsoft.com/office/drawing/2014/main" id="{36E0F767-FC31-440F-9453-F493AE91B2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9974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6" name="Picture 134" descr="hu.png">
              <a:extLst>
                <a:ext uri="{FF2B5EF4-FFF2-40B4-BE49-F238E27FC236}">
                  <a16:creationId xmlns:a16="http://schemas.microsoft.com/office/drawing/2014/main" id="{843085AA-5147-4651-BC0C-CB984AEE2A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860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7" name="Picture 135" descr="ie.png">
              <a:extLst>
                <a:ext uri="{FF2B5EF4-FFF2-40B4-BE49-F238E27FC236}">
                  <a16:creationId xmlns:a16="http://schemas.microsoft.com/office/drawing/2014/main" id="{8F6602DC-448D-4385-8AC3-D4019FF82D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37466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8" name="Picture 136" descr="it.png">
              <a:extLst>
                <a:ext uri="{FF2B5EF4-FFF2-40B4-BE49-F238E27FC236}">
                  <a16:creationId xmlns:a16="http://schemas.microsoft.com/office/drawing/2014/main" id="{7EE7D02F-366B-4941-9392-9F0213E65E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06322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79" name="Picture 137" descr="lu.png">
              <a:extLst>
                <a:ext uri="{FF2B5EF4-FFF2-40B4-BE49-F238E27FC236}">
                  <a16:creationId xmlns:a16="http://schemas.microsoft.com/office/drawing/2014/main" id="{4025A972-01AC-463C-9F40-DF10B9F0E4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76775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Picture 138" descr="nl.png">
              <a:extLst>
                <a:ext uri="{FF2B5EF4-FFF2-40B4-BE49-F238E27FC236}">
                  <a16:creationId xmlns:a16="http://schemas.microsoft.com/office/drawing/2014/main" id="{E94700FF-77E0-44A2-A14E-4ED9F0F7C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50684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Picture 139" descr="no.png">
              <a:extLst>
                <a:ext uri="{FF2B5EF4-FFF2-40B4-BE49-F238E27FC236}">
                  <a16:creationId xmlns:a16="http://schemas.microsoft.com/office/drawing/2014/main" id="{6F17D9C5-D52E-4062-9383-4BE800B626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42805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2" name="Picture 140" descr="pl.png">
              <a:extLst>
                <a:ext uri="{FF2B5EF4-FFF2-40B4-BE49-F238E27FC236}">
                  <a16:creationId xmlns:a16="http://schemas.microsoft.com/office/drawing/2014/main" id="{2528BF07-519D-4AAE-8850-1EAC51C482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79518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3" name="Picture 141" descr="pt.png">
              <a:extLst>
                <a:ext uri="{FF2B5EF4-FFF2-40B4-BE49-F238E27FC236}">
                  <a16:creationId xmlns:a16="http://schemas.microsoft.com/office/drawing/2014/main" id="{5DC3BB44-A3E2-49DF-88D1-F655B82DDA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67359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4" name="Picture 142" descr="ro.png">
              <a:extLst>
                <a:ext uri="{FF2B5EF4-FFF2-40B4-BE49-F238E27FC236}">
                  <a16:creationId xmlns:a16="http://schemas.microsoft.com/office/drawing/2014/main" id="{A3EB7CFC-AE20-49A0-8810-EF1D8D8436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4126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5" name="Picture 143" descr="se.png">
              <a:extLst>
                <a:ext uri="{FF2B5EF4-FFF2-40B4-BE49-F238E27FC236}">
                  <a16:creationId xmlns:a16="http://schemas.microsoft.com/office/drawing/2014/main" id="{F0CCED82-5908-445D-858E-7CB37C21F5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79811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6" name="Picture 144" descr="uk.png">
              <a:extLst>
                <a:ext uri="{FF2B5EF4-FFF2-40B4-BE49-F238E27FC236}">
                  <a16:creationId xmlns:a16="http://schemas.microsoft.com/office/drawing/2014/main" id="{0F5B4FE6-D48C-4048-9A9A-18D1FF8D50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17547" y="6572055"/>
              <a:ext cx="217977" cy="14411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7" name="Picture 145" descr="ca.png">
              <a:extLst>
                <a:ext uri="{FF2B5EF4-FFF2-40B4-BE49-F238E27FC236}">
                  <a16:creationId xmlns:a16="http://schemas.microsoft.com/office/drawing/2014/main" id="{598A7997-9B51-4628-947C-D2B2D37123B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291609" y="6573362"/>
              <a:ext cx="216000" cy="142807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8" name="Picture 146">
              <a:extLst>
                <a:ext uri="{FF2B5EF4-FFF2-40B4-BE49-F238E27FC236}">
                  <a16:creationId xmlns:a16="http://schemas.microsoft.com/office/drawing/2014/main" id="{EB873E34-D8D1-4D3C-A2D1-8394AF100B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55553" y="6572169"/>
              <a:ext cx="216000" cy="144000"/>
            </a:xfrm>
            <a:prstGeom prst="rect">
              <a:avLst/>
            </a:prstGeom>
          </p:spPr>
        </p:pic>
        <p:pic>
          <p:nvPicPr>
            <p:cNvPr id="90" name="Picture 147" descr="si.png">
              <a:extLst>
                <a:ext uri="{FF2B5EF4-FFF2-40B4-BE49-F238E27FC236}">
                  <a16:creationId xmlns:a16="http://schemas.microsoft.com/office/drawing/2014/main" id="{872CAB85-8374-403E-B359-5F3B2F22C7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28090" y="6572513"/>
              <a:ext cx="217284" cy="143656"/>
            </a:xfrm>
            <a:prstGeom prst="rect">
              <a:avLst/>
            </a:prstGeom>
          </p:spPr>
        </p:pic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E71E5B5-6921-4FB2-A9C4-9C2A029FF0B3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78" r:id="rId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3000" b="1" dirty="0" smtClean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5pPr>
      <a:lvl6pPr marL="441015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6pPr>
      <a:lvl7pPr marL="882030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7pPr>
      <a:lvl8pPr marL="1323045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8pPr>
      <a:lvl9pPr marL="1764060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rgbClr val="8197A6"/>
        </a:buClr>
        <a:buFont typeface="Arial" panose="020B0604020202020204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8132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57771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3421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510661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6615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6pPr>
      <a:lvl7pPr marL="3797630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7pPr>
      <a:lvl8pPr marL="4238645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8pPr>
      <a:lvl9pPr marL="4679660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4101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2pPr>
      <a:lvl3pPr marL="88203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4pPr>
      <a:lvl5pPr marL="176406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5pPr>
      <a:lvl6pPr marL="220507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6pPr>
      <a:lvl7pPr marL="264609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7pPr>
      <a:lvl8pPr marL="308710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8pPr>
      <a:lvl9pPr marL="352812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144660" y="3250073"/>
            <a:ext cx="7690068" cy="88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2" tIns="44101" rIns="88202" bIns="44101" numCol="1" anchor="b" anchorCtr="0" compatLnSpc="1">
            <a:prstTxWarp prst="textNoShape">
              <a:avLst/>
            </a:prstTxWarp>
            <a:spAutoFit/>
          </a:bodyPr>
          <a:lstStyle/>
          <a:p>
            <a:pPr defTabSz="882030">
              <a:spcAft>
                <a:spcPts val="600"/>
              </a:spcAft>
              <a:defRPr/>
            </a:pPr>
            <a:r>
              <a:rPr lang="en-GB" sz="3087" b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7</a:t>
            </a:r>
            <a:r>
              <a:rPr lang="en-GB" sz="3087" b="1" baseline="30000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th</a:t>
            </a:r>
            <a:r>
              <a:rPr lang="en-GB" sz="3087" b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 Sentinel-3 Validation Team Meeting 2022</a:t>
            </a:r>
          </a:p>
          <a:p>
            <a:pPr>
              <a:spcAft>
                <a:spcPts val="600"/>
              </a:spcAft>
            </a:pPr>
            <a:r>
              <a:rPr lang="en-GB" sz="1600" dirty="0">
                <a:solidFill>
                  <a:schemeClr val="bg1"/>
                </a:solidFill>
                <a:latin typeface="NotesEsa" panose="02000506030000020004" pitchFamily="2" charset="0"/>
              </a:rPr>
              <a:t>18-20 October 2022 | ESA-ESRIN | Frascati (Rm), Italy</a:t>
            </a:r>
          </a:p>
        </p:txBody>
      </p:sp>
      <p:sp>
        <p:nvSpPr>
          <p:cNvPr id="2" name="Text Box 99">
            <a:extLst>
              <a:ext uri="{FF2B5EF4-FFF2-40B4-BE49-F238E27FC236}">
                <a16:creationId xmlns:a16="http://schemas.microsoft.com/office/drawing/2014/main" id="{B06A49EE-0921-4A0E-99D9-29F5A2AC6E1F}"/>
              </a:ext>
            </a:extLst>
          </p:cNvPr>
          <p:cNvSpPr/>
          <p:nvPr/>
        </p:nvSpPr>
        <p:spPr>
          <a:xfrm>
            <a:off x="7288567" y="5590659"/>
            <a:ext cx="4750834" cy="217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9"/>
          <p:cNvSpPr txBox="1">
            <a:spLocks noChangeArrowheads="1"/>
          </p:cNvSpPr>
          <p:nvPr/>
        </p:nvSpPr>
        <p:spPr bwMode="auto">
          <a:xfrm>
            <a:off x="185937" y="3896152"/>
            <a:ext cx="7277543" cy="1935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2" tIns="44101" rIns="88202" bIns="44101" numCol="1" anchor="b" anchorCtr="0" compatLnSpc="1">
            <a:prstTxWarp prst="textNoShape">
              <a:avLst/>
            </a:prstTxWarp>
            <a:spAutoFit/>
          </a:bodyPr>
          <a:lstStyle/>
          <a:p>
            <a:pPr defTabSz="882030">
              <a:defRPr/>
            </a:pPr>
            <a:endParaRPr lang="en-GB" sz="3000" b="1" dirty="0">
              <a:solidFill>
                <a:schemeClr val="bg1"/>
              </a:solidFill>
              <a:latin typeface="NotesEsa" panose="02000506030000020004" pitchFamily="2" charset="0"/>
              <a:ea typeface="+mj-ea"/>
              <a:cs typeface="Arial" panose="020B0604020202020204" pitchFamily="34" charset="0"/>
            </a:endParaRPr>
          </a:p>
          <a:p>
            <a:pPr defTabSz="882030">
              <a:defRPr/>
            </a:pPr>
            <a:r>
              <a:rPr lang="en-GB" sz="3200" b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Title</a:t>
            </a:r>
          </a:p>
          <a:p>
            <a:pPr defTabSz="882030">
              <a:defRPr/>
            </a:pPr>
            <a:r>
              <a:rPr lang="en-GB" sz="2800" b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Author and co-authors</a:t>
            </a:r>
          </a:p>
          <a:p>
            <a:pPr defTabSz="882030">
              <a:defRPr/>
            </a:pPr>
            <a:r>
              <a:rPr lang="en-GB" sz="2800" b="1" i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Affiliations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allAtOnce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819FE-71DD-4432-ACCA-09AB45CF992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9599" y="1478786"/>
            <a:ext cx="11719851" cy="4773967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19599" y="157051"/>
            <a:ext cx="6015549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7</a:t>
            </a:r>
            <a:r>
              <a:rPr lang="en-GB" sz="2400" baseline="30000" dirty="0">
                <a:solidFill>
                  <a:schemeClr val="bg1"/>
                </a:solidFill>
                <a:latin typeface="NotesEsa" panose="02000506030000020004" pitchFamily="2" charset="0"/>
              </a:rPr>
              <a:t>th</a:t>
            </a:r>
            <a:r>
              <a:rPr lang="en-GB" sz="2400" dirty="0">
                <a:solidFill>
                  <a:schemeClr val="bg1"/>
                </a:solidFill>
                <a:latin typeface="NotesEsa" panose="02000506030000020004" pitchFamily="2" charset="0"/>
              </a:rPr>
              <a:t> Sentinel 3 Validation Team Meeting 2022</a:t>
            </a:r>
          </a:p>
          <a:p>
            <a:pPr>
              <a:spcAft>
                <a:spcPts val="600"/>
              </a:spcAft>
            </a:pPr>
            <a:r>
              <a:rPr lang="en-GB" sz="1400" dirty="0">
                <a:solidFill>
                  <a:schemeClr val="bg1"/>
                </a:solidFill>
                <a:latin typeface="NotesEsa" panose="02000506030000020004" pitchFamily="2" charset="0"/>
              </a:rPr>
              <a:t>18-20 October 2022 | ESA-ESRIN | Frascati (Rm), Italy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128B06-5CA4-DB45-8267-1A47ABCBD238}"/>
              </a:ext>
            </a:extLst>
          </p:cNvPr>
          <p:cNvSpPr txBox="1"/>
          <p:nvPr/>
        </p:nvSpPr>
        <p:spPr>
          <a:xfrm>
            <a:off x="174650" y="1017122"/>
            <a:ext cx="1176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83978431"/>
      </p:ext>
    </p:extLst>
  </p:cSld>
  <p:clrMapOvr>
    <a:masterClrMapping/>
  </p:clrMapOvr>
</p:sld>
</file>

<file path=ppt/theme/theme1.xml><?xml version="1.0" encoding="utf-8"?>
<a:theme xmlns:a="http://schemas.openxmlformats.org/drawingml/2006/main" name="ESA_Presentation_DARK">
  <a:themeElements>
    <a:clrScheme name="ESA Presentation 2020 Dark">
      <a:dk1>
        <a:srgbClr val="003249"/>
      </a:dk1>
      <a:lt1>
        <a:srgbClr val="FEFFFF"/>
      </a:lt1>
      <a:dk2>
        <a:srgbClr val="335E6E"/>
      </a:dk2>
      <a:lt2>
        <a:srgbClr val="E7E8E3"/>
      </a:lt2>
      <a:accent1>
        <a:srgbClr val="00AE9C"/>
      </a:accent1>
      <a:accent2>
        <a:srgbClr val="EC1A2F"/>
      </a:accent2>
      <a:accent3>
        <a:srgbClr val="FBAB18"/>
      </a:accent3>
      <a:accent4>
        <a:srgbClr val="009BDA"/>
      </a:accent4>
      <a:accent5>
        <a:srgbClr val="8096A6"/>
      </a:accent5>
      <a:accent6>
        <a:srgbClr val="E7E8E3"/>
      </a:accent6>
      <a:hlink>
        <a:srgbClr val="6DCFF6"/>
      </a:hlink>
      <a:folHlink>
        <a:srgbClr val="009BD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A_Presentation.potx" id="{9A0717D1-5ED3-462A-8BFB-F8EEF5537A23}" vid="{B5055003-DCC8-4F8D-A082-F4110613BE3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tribution xmlns="ddc99d1b-0883-4f2c-a8e6-6d8ebaa0e5d6" xsi:nil="true"/>
    <Organisational_x0020_entity xmlns="ddc99d1b-0883-4f2c-a8e6-6d8ebaa0e5d6" xsi:nil="true"/>
    <Document_x0020_Type xmlns="ddc99d1b-0883-4f2c-a8e6-6d8ebaa0e5d6">HO - Handout / Presentation</Document_x0020_Type>
    <Revision xmlns="http://schemas.microsoft.com/sharepoint/v3/fields">0</Revision>
    <IconOverlay xmlns="http://schemas.microsoft.com/sharepoint/v4" xsi:nil="true"/>
    <In_iShare xmlns="ddc99d1b-0883-4f2c-a8e6-6d8ebaa0e5d6">false</In_iShare>
    <Classification xmlns="ddc99d1b-0883-4f2c-a8e6-6d8ebaa0e5d6">ESA UNCLASSIFIED – For ESA Official Use Only</Classification>
    <Issue_x0020_Date xmlns="ddc99d1b-0883-4f2c-a8e6-6d8ebaa0e5d6">2021-03-30T22:00:00+00:00</Issue_x0020_Date>
    <Issue xmlns="ddc99d1b-0883-4f2c-a8e6-6d8ebaa0e5d6">0</Issue>
    <Reference xmlns="ddc99d1b-0883-4f2c-a8e6-6d8ebaa0e5d6" xsi:nil="true"/>
    <Assign_x0020_document_x0020_reference xmlns="ddc99d1b-0883-4f2c-a8e6-6d8ebaa0e5d6">false</Assign_x0020_document_x0020_reference>
    <Classification_x0020_Caveat xmlns="ddc99d1b-0883-4f2c-a8e6-6d8ebaa0e5d6" xsi:nil="true"/>
    <AutoSync xmlns="ddc99d1b-0883-4f2c-a8e6-6d8ebaa0e5d6">false</AutoSync>
    <Status xmlns="http://schemas.microsoft.com/sharepoint/v3/fields">N/A</Status>
    <_dlc_DocId xmlns="ddc99d1b-0883-4f2c-a8e6-6d8ebaa0e5d6">PKKMWAM5UKCP-1108600927-1254</_dlc_DocId>
    <_dlc_DocIdUrl xmlns="ddc99d1b-0883-4f2c-a8e6-6d8ebaa0e5d6">
      <Url>https://esateamsite.sso.esa.int/support/EOT2018/_layouts/15/DocIdRedir.aspx?ID=PKKMWAM5UKCP-1108600927-1254</Url>
      <Description>PKKMWAM5UKCP-1108600927-1254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SA_Documents" ma:contentTypeID="0x010100B93108F87DD4F24BAE6D0E809C37974D000FC206F40FA8F44792B0B25BFFF4A9D0" ma:contentTypeVersion="43" ma:contentTypeDescription="" ma:contentTypeScope="" ma:versionID="9b1703045571109d1041c6f1d6402cb6">
  <xsd:schema xmlns:xsd="http://www.w3.org/2001/XMLSchema" xmlns:xs="http://www.w3.org/2001/XMLSchema" xmlns:p="http://schemas.microsoft.com/office/2006/metadata/properties" xmlns:ns2="ddc99d1b-0883-4f2c-a8e6-6d8ebaa0e5d6" xmlns:ns3="http://schemas.microsoft.com/sharepoint/v3/fields" xmlns:ns4="http://schemas.microsoft.com/sharepoint/v4" targetNamespace="http://schemas.microsoft.com/office/2006/metadata/properties" ma:root="true" ma:fieldsID="8aee6ade98337e03742b7c59ef1ca971" ns2:_="" ns3:_="" ns4:_="">
    <xsd:import namespace="ddc99d1b-0883-4f2c-a8e6-6d8ebaa0e5d6"/>
    <xsd:import namespace="http://schemas.microsoft.com/sharepoint/v3/fields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Reference" minOccurs="0"/>
                <xsd:element ref="ns2:Assign_x0020_document_x0020_reference" minOccurs="0"/>
                <xsd:element ref="ns2:Classification" minOccurs="0"/>
                <xsd:element ref="ns2:Classification_x0020_Caveat" minOccurs="0"/>
                <xsd:element ref="ns2:Issue_x0020_Date" minOccurs="0"/>
                <xsd:element ref="ns2:Issue" minOccurs="0"/>
                <xsd:element ref="ns3:Revision" minOccurs="0"/>
                <xsd:element ref="ns3:Status" minOccurs="0"/>
                <xsd:element ref="ns2:Distribution" minOccurs="0"/>
                <xsd:element ref="ns2:Organisational_x0020_entity" minOccurs="0"/>
                <xsd:element ref="ns2:_dlc_DocId" minOccurs="0"/>
                <xsd:element ref="ns2:_dlc_DocIdUrl" minOccurs="0"/>
                <xsd:element ref="ns2:_dlc_DocIdPersistId" minOccurs="0"/>
                <xsd:element ref="ns2:In_iShare" minOccurs="0"/>
                <xsd:element ref="ns2:AutoSync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99d1b-0883-4f2c-a8e6-6d8ebaa0e5d6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2" nillable="true" ma:displayName="Document Type" ma:format="Dropdown" ma:internalName="Document_x0020_Type">
      <xsd:simpleType>
        <xsd:restriction base="dms:Choice">
          <xsd:enumeration value="AD - Assumption Document"/>
          <xsd:enumeration value="AN - Analysis"/>
          <xsd:enumeration value="AO - Announcement of Opportunity"/>
          <xsd:enumeration value="AR - Article"/>
          <xsd:enumeration value="BR - Brochure"/>
          <xsd:enumeration value="CCN - Contract Change Notice"/>
          <xsd:enumeration value="CE - Certificate (Certificate / Statement of Conformance, etc.)"/>
          <xsd:enumeration value="CO - Contract / Rider"/>
          <xsd:enumeration value="CP - Change Proposal (Engineering / Document)"/>
          <xsd:enumeration value="CR - Change Request (Engineering / Configuration)"/>
          <xsd:enumeration value="CT - Cost Documents (Estimate / CaC / CtC, etc)"/>
          <xsd:enumeration value="DCR - Cost Documents (Estimate / CaC / CtC, etc)"/>
          <xsd:enumeration value="DD - Design Description / Document"/>
          <xsd:enumeration value="DEC - Declaration"/>
          <xsd:enumeration value="DN - Delivery Notice / Release Notice / Transfer Notice"/>
          <xsd:enumeration value="DP - Data Package"/>
          <xsd:enumeration value="DRD - Document Requirements Definition"/>
          <xsd:enumeration value="DW - Drawing / Diagram"/>
          <xsd:enumeration value="EM - E-mail"/>
          <xsd:enumeration value="EX - Executive Summary"/>
          <xsd:enumeration value="FAX - Fax"/>
          <xsd:enumeration value="FI - File (Software / Configuration / Network)"/>
          <xsd:enumeration value="HO - Handout / Presentation"/>
          <xsd:enumeration value="IF - Interface Requirement / Specification / Interface Control Document / EID"/>
          <xsd:enumeration value="INS - Instruction"/>
          <xsd:enumeration value="ITT - Invitation to Tender"/>
          <xsd:enumeration value="LB - Logbook"/>
          <xsd:enumeration value="LE - Letter"/>
          <xsd:enumeration value="LEG - Legal Text"/>
          <xsd:enumeration value="LI - List"/>
          <xsd:enumeration value="MAN - Manual / User Guide / Handbook"/>
          <xsd:enumeration value="MIN - Minutes of Meeting"/>
          <xsd:enumeration value="ML - Model"/>
          <xsd:enumeration value="MO - Memorandum"/>
          <xsd:enumeration value="MOU - Agreement / Memorandum of Understanding"/>
          <xsd:enumeration value="MX - Matrix / Compliance"/>
          <xsd:enumeration value="NC - Non-Conformance"/>
          <xsd:enumeration value="NDA - Non-disclosure agreement"/>
          <xsd:enumeration value="OD - Operations Document"/>
          <xsd:enumeration value="OJ - Agenda"/>
          <xsd:enumeration value="PG - Progress Report / Status Report"/>
          <xsd:enumeration value="PL - Plan"/>
          <xsd:enumeration value="PO - Proposal"/>
          <xsd:enumeration value="POL - Policy Document"/>
          <xsd:enumeration value="PR - Procedure"/>
          <xsd:enumeration value="PT - Product Tree"/>
          <xsd:enumeration value="RD - Request for Deviation"/>
          <xsd:enumeration value="REC - Record"/>
          <xsd:enumeration value="REG - Regulation"/>
          <xsd:enumeration value="RES - Resolution"/>
          <xsd:enumeration value="RFQ - Request for Quotation"/>
          <xsd:enumeration value="RP - Report (Technical, Budget, Cost, Manpower, Travel, Audit, etc.)"/>
          <xsd:enumeration value="RS - Requirement Document / Specification (System, Subsystem, Unit, Equipment level)"/>
          <xsd:enumeration value="RW - Request for Waiver"/>
          <xsd:enumeration value="SC - Schedule / Network / Barchart / Chart"/>
          <xsd:enumeration value="SLA - Service Level Agreement"/>
          <xsd:enumeration value="SOW - Statement of Work"/>
          <xsd:enumeration value="SP - Specifications"/>
          <xsd:enumeration value="ST - Standards"/>
          <xsd:enumeration value="TC - Tender Conditions"/>
          <xsd:enumeration value="TN - Technical Note"/>
          <xsd:enumeration value="TOR - Terms of Reference"/>
          <xsd:enumeration value="TP - Test Procedure/Test Plan"/>
          <xsd:enumeration value="TR - Test Report / Test Result"/>
          <xsd:enumeration value="TS - Test Specification"/>
          <xsd:enumeration value="VC - Verification Control Document"/>
          <xsd:enumeration value="WBS - Work Breakdown Structure"/>
          <xsd:enumeration value="WI - Work Instruction"/>
          <xsd:enumeration value="WP - Working Paper"/>
          <xsd:enumeration value="WPD - Work Package Description"/>
          <xsd:enumeration value="AD"/>
          <xsd:enumeration value="AN"/>
          <xsd:enumeration value="AO"/>
          <xsd:enumeration value="AR"/>
          <xsd:enumeration value="BR"/>
          <xsd:enumeration value="CE"/>
          <xsd:enumeration value="CCN"/>
          <xsd:enumeration value="CO"/>
          <xsd:enumeration value="CP"/>
          <xsd:enumeration value="CR"/>
          <xsd:enumeration value="CT"/>
          <xsd:enumeration value="DEC"/>
          <xsd:enumeration value="DCR"/>
          <xsd:enumeration value="DD"/>
          <xsd:enumeration value="DN"/>
          <xsd:enumeration value="DP"/>
          <xsd:enumeration value="DRD"/>
          <xsd:enumeration value="DW"/>
          <xsd:enumeration value="EM"/>
          <xsd:enumeration value="EX"/>
          <xsd:enumeration value="FI"/>
          <xsd:enumeration value="FAX"/>
          <xsd:enumeration value="HO"/>
          <xsd:enumeration value="IF"/>
          <xsd:enumeration value="INS"/>
          <xsd:enumeration value="ITT"/>
          <xsd:enumeration value="LB"/>
          <xsd:enumeration value="LE"/>
          <xsd:enumeration value="LEG"/>
          <xsd:enumeration value="LI"/>
          <xsd:enumeration value="MAN"/>
          <xsd:enumeration value="ML"/>
          <xsd:enumeration value="MIN"/>
          <xsd:enumeration value="MO"/>
          <xsd:enumeration value="MOU"/>
          <xsd:enumeration value="MX"/>
          <xsd:enumeration value="NC"/>
          <xsd:enumeration value="NDA"/>
          <xsd:enumeration value="OD"/>
          <xsd:enumeration value="OJ"/>
          <xsd:enumeration value="POL"/>
          <xsd:enumeration value="PG"/>
          <xsd:enumeration value="PL"/>
          <xsd:enumeration value="PO"/>
          <xsd:enumeration value="PR"/>
          <xsd:enumeration value="PT"/>
          <xsd:enumeration value="REG"/>
          <xsd:enumeration value="RD"/>
          <xsd:enumeration value="REC"/>
          <xsd:enumeration value="RP"/>
          <xsd:enumeration value="RFQ"/>
          <xsd:enumeration value="RS"/>
          <xsd:enumeration value="RW"/>
          <xsd:enumeration value="RES"/>
          <xsd:enumeration value="SC"/>
          <xsd:enumeration value="SLA"/>
          <xsd:enumeration value="SP"/>
          <xsd:enumeration value="ST"/>
          <xsd:enumeration value="SOW"/>
          <xsd:enumeration value="TC"/>
          <xsd:enumeration value="TOR"/>
          <xsd:enumeration value="TN"/>
          <xsd:enumeration value="TP"/>
          <xsd:enumeration value="TR"/>
          <xsd:enumeration value="TS"/>
          <xsd:enumeration value="VC"/>
          <xsd:enumeration value="WBS"/>
          <xsd:enumeration value="WI"/>
          <xsd:enumeration value="WP"/>
          <xsd:enumeration value="WPD"/>
        </xsd:restriction>
      </xsd:simpleType>
    </xsd:element>
    <xsd:element name="Reference" ma:index="3" nillable="true" ma:displayName="Reference" ma:internalName="Reference">
      <xsd:simpleType>
        <xsd:restriction base="dms:Text">
          <xsd:maxLength value="255"/>
        </xsd:restriction>
      </xsd:simpleType>
    </xsd:element>
    <xsd:element name="Assign_x0020_document_x0020_reference" ma:index="4" nillable="true" ma:displayName="Assign document reference" ma:default="0" ma:internalName="Assign_x0020_document_x0020_reference">
      <xsd:simpleType>
        <xsd:restriction base="dms:Boolean"/>
      </xsd:simpleType>
    </xsd:element>
    <xsd:element name="Classification" ma:index="6" nillable="true" ma:displayName="Classification" ma:format="Dropdown" ma:internalName="Classification" ma:readOnly="false">
      <xsd:simpleType>
        <xsd:restriction base="dms:Choice">
          <xsd:enumeration value="ESA UNCLASSIFIED – Releasable to the Public"/>
          <xsd:enumeration value="ESA UNCLASSIFIED – For ESA Official Use Only"/>
          <xsd:enumeration value="ESA UNCLASSIFIED – Limited Distribution"/>
          <xsd:enumeration value="ESA UNCLASSIFIED – Sensitive Personal Data"/>
          <xsd:enumeration value="ESA UNCLASSIFIED - For Official Use"/>
          <xsd:enumeration value="ESA UNCLASSIFIED - For Internal Use"/>
          <xsd:enumeration value="ESA UNCLASSIFIED - Proprietary Information"/>
          <xsd:enumeration value="ESA UNCLASSIFIED - Personnel in Confidence"/>
          <xsd:enumeration value="ESA UNCLASSIFIED - Medical in Confidence"/>
          <xsd:enumeration value="ESA UNCLASSIFIED ITT - For Internal Use - Limited Distribution"/>
          <xsd:enumeration value="ESA UNCLASSIFIED TEB - For Internal Use - Limited Distribution"/>
          <xsd:enumeration value="ESA UNCLASSIFIED - Proprietary Information - Limited Distribution"/>
          <xsd:enumeration value="ESA Unclassified – For Official Use – Privileged – OBSOLETE"/>
          <xsd:enumeration value="ESA Unclassified – For Internal Use – Privileged – OBSOLETE"/>
          <xsd:enumeration value="ESA Unclassified – Proprietary Information – Privileged – OBSOLETE"/>
          <xsd:enumeration value="Non-ESA document"/>
          <xsd:enumeration value="Non-ESA document - Proprietary Information"/>
          <xsd:enumeration value="ESA Restricted – OBSOLETE"/>
          <xsd:enumeration value="ESA Confidential – OBSOLETE"/>
          <xsd:enumeration value="ESA Secret – OBSOLETE"/>
        </xsd:restriction>
      </xsd:simpleType>
    </xsd:element>
    <xsd:element name="Classification_x0020_Caveat" ma:index="7" nillable="true" ma:displayName="Classification Caveat" ma:description="Please use this field only in case of documents classified as &quot;For Internal Use&quot; and &quot;Proprietary Information&quot;" ma:internalName="Classification_x0020_Caveat">
      <xsd:simpleType>
        <xsd:restriction base="dms:Text">
          <xsd:maxLength value="255"/>
        </xsd:restriction>
      </xsd:simpleType>
    </xsd:element>
    <xsd:element name="Issue_x0020_Date" ma:index="8" nillable="true" ma:displayName="Issue Date" ma:format="DateOnly" ma:internalName="Issue_x0020_Date">
      <xsd:simpleType>
        <xsd:restriction base="dms:DateTime"/>
      </xsd:simpleType>
    </xsd:element>
    <xsd:element name="Issue" ma:index="9" nillable="true" ma:displayName="Issue" ma:internalName="Issue">
      <xsd:simpleType>
        <xsd:restriction base="dms:Text">
          <xsd:maxLength value="4"/>
        </xsd:restriction>
      </xsd:simpleType>
    </xsd:element>
    <xsd:element name="Distribution" ma:index="12" nillable="true" ma:displayName="Distribution" ma:internalName="Distribution">
      <xsd:simpleType>
        <xsd:restriction base="dms:Text">
          <xsd:maxLength value="255"/>
        </xsd:restriction>
      </xsd:simpleType>
    </xsd:element>
    <xsd:element name="Organisational_x0020_entity" ma:index="13" nillable="true" ma:displayName="Organisational entity" ma:internalName="Organisational_x0020_entity">
      <xsd:simpleType>
        <xsd:restriction base="dms:Text">
          <xsd:maxLength value="255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n_iShare" ma:index="25" nillable="true" ma:displayName="In_iShare" ma:default="0" ma:internalName="In_iShare">
      <xsd:simpleType>
        <xsd:restriction base="dms:Boolean"/>
      </xsd:simpleType>
    </xsd:element>
    <xsd:element name="AutoSync" ma:index="26" nillable="true" ma:displayName="AutoSync" ma:default="0" ma:internalName="AutoSync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Revision" ma:index="10" nillable="true" ma:displayName="Revision" ma:internalName="Revision">
      <xsd:simpleType>
        <xsd:restriction base="dms:Text">
          <xsd:maxLength value="4"/>
        </xsd:restriction>
      </xsd:simpleType>
    </xsd:element>
    <xsd:element name="Status" ma:index="11" nillable="true" ma:displayName="Status" ma:format="Dropdown" ma:internalName="Status">
      <xsd:simpleType>
        <xsd:restriction base="dms:Choice">
          <xsd:enumeration value="N/A"/>
          <xsd:enumeration value="For Information Only"/>
          <xsd:enumeration value="Draft"/>
          <xsd:enumeration value="Under Review"/>
          <xsd:enumeration value="Approved"/>
          <xsd:enumeration value="ESA Approved"/>
          <xsd:enumeration value="Issued"/>
          <xsd:enumeration value="Rejected"/>
          <xsd:enumeration value="Withdrawn"/>
          <xsd:enumeration value="Supersed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5" ma:displayName="Author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15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22279E-2C4C-4C93-8498-455A58D1433E}">
  <ds:schemaRefs>
    <ds:schemaRef ds:uri="http://schemas.microsoft.com/office/infopath/2007/PartnerControls"/>
    <ds:schemaRef ds:uri="http://purl.org/dc/elements/1.1/"/>
    <ds:schemaRef ds:uri="ddc99d1b-0883-4f2c-a8e6-6d8ebaa0e5d6"/>
    <ds:schemaRef ds:uri="http://schemas.microsoft.com/office/2006/metadata/properties"/>
    <ds:schemaRef ds:uri="http://schemas.microsoft.com/sharepoint/v4"/>
    <ds:schemaRef ds:uri="http://purl.org/dc/terms/"/>
    <ds:schemaRef ds:uri="http://schemas.microsoft.com/sharepoint/v3/field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2DAB99F-4042-476C-A9D8-CFBCDD3C5E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99d1b-0883-4f2c-a8e6-6d8ebaa0e5d6"/>
    <ds:schemaRef ds:uri="http://schemas.microsoft.com/sharepoint/v3/field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AE357E-AA40-4137-B0C7-FF26FE7347B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ESA_Presentation</Template>
  <TotalTime>1168</TotalTime>
  <Words>43</Words>
  <Application>Microsoft Office PowerPoint</Application>
  <PresentationFormat>Custom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NotesEsa</vt:lpstr>
      <vt:lpstr>Verdana</vt:lpstr>
      <vt:lpstr>ESA_Presentation_DARK</vt:lpstr>
      <vt:lpstr>PowerPoint Presentation</vt:lpstr>
      <vt:lpstr>PowerPoint Presentation</vt:lpstr>
    </vt:vector>
  </TitlesOfParts>
  <Manager/>
  <Company>ESA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subject>TITLE OF PRESENTATION</dc:subject>
  <dc:creator>Veronica Kondo</dc:creator>
  <cp:keywords/>
  <dc:description/>
  <cp:lastModifiedBy>Matteo Corona</cp:lastModifiedBy>
  <cp:revision>25</cp:revision>
  <cp:lastPrinted>2008-08-26T16:26:23Z</cp:lastPrinted>
  <dcterms:created xsi:type="dcterms:W3CDTF">2021-03-31T14:07:17Z</dcterms:created>
  <dcterms:modified xsi:type="dcterms:W3CDTF">2022-09-22T08:21:05Z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Veronica Kondo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0x010100B93108F87DD4F24BAE6D0E809C37974D000FC206F40FA8F44792B0B25BFFF4A9D0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– For ESA Official Use Only</vt:lpwstr>
  </property>
  <property fmtid="{D5CDD505-2E9C-101B-9397-08002B2CF9AE}" pid="18" name="Classification Caveat">
    <vt:lpwstr/>
  </property>
  <property fmtid="{D5CDD505-2E9C-101B-9397-08002B2CF9AE}" pid="19" name="Status">
    <vt:lpwstr>N/A</vt:lpwstr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2021-03-30T23:00:00Z</vt:filetime>
  </property>
  <property fmtid="{D5CDD505-2E9C-101B-9397-08002B2CF9AE}" pid="30" name="Organisational_x0020_entity">
    <vt:lpwstr/>
  </property>
  <property fmtid="{D5CDD505-2E9C-101B-9397-08002B2CF9AE}" pid="31" name="_dlc_DocIdItemGuid">
    <vt:lpwstr>9d36ad26-c4c2-44b3-9145-582895d752c1</vt:lpwstr>
  </property>
  <property fmtid="{D5CDD505-2E9C-101B-9397-08002B2CF9AE}" pid="32" name="Organisational entity">
    <vt:lpwstr/>
  </property>
  <property fmtid="{D5CDD505-2E9C-101B-9397-08002B2CF9AE}" pid="33" name="IconOverlay">
    <vt:lpwstr/>
  </property>
  <property fmtid="{D5CDD505-2E9C-101B-9397-08002B2CF9AE}" pid="34" name="Document ID Value">
    <vt:lpwstr>PKKMWAM5UKCP-1108600927-1254</vt:lpwstr>
  </property>
  <property fmtid="{D5CDD505-2E9C-101B-9397-08002B2CF9AE}" pid="35" name="MSIP_Label_3976fa30-1907-4356-8241-62ea5e1c0256_Enabled">
    <vt:lpwstr>true</vt:lpwstr>
  </property>
  <property fmtid="{D5CDD505-2E9C-101B-9397-08002B2CF9AE}" pid="36" name="MSIP_Label_3976fa30-1907-4356-8241-62ea5e1c0256_SetDate">
    <vt:lpwstr>2020-09-30T12:03:24Z</vt:lpwstr>
  </property>
  <property fmtid="{D5CDD505-2E9C-101B-9397-08002B2CF9AE}" pid="37" name="MSIP_Label_3976fa30-1907-4356-8241-62ea5e1c0256_Method">
    <vt:lpwstr>Standard</vt:lpwstr>
  </property>
  <property fmtid="{D5CDD505-2E9C-101B-9397-08002B2CF9AE}" pid="38" name="MSIP_Label_3976fa30-1907-4356-8241-62ea5e1c0256_Name">
    <vt:lpwstr>ESA UNCLASSIFIED – For ESA Official Use Only</vt:lpwstr>
  </property>
  <property fmtid="{D5CDD505-2E9C-101B-9397-08002B2CF9AE}" pid="39" name="MSIP_Label_3976fa30-1907-4356-8241-62ea5e1c0256_SiteId">
    <vt:lpwstr>9a5cacd0-2bef-4dd7-ac5c-7ebe1f54f495</vt:lpwstr>
  </property>
  <property fmtid="{D5CDD505-2E9C-101B-9397-08002B2CF9AE}" pid="40" name="MSIP_Label_3976fa30-1907-4356-8241-62ea5e1c0256_ActionId">
    <vt:lpwstr>12cffb5a-e4fd-4993-a937-3b8906224a24</vt:lpwstr>
  </property>
  <property fmtid="{D5CDD505-2E9C-101B-9397-08002B2CF9AE}" pid="41" name="MSIP_Label_3976fa30-1907-4356-8241-62ea5e1c0256_ContentBits">
    <vt:lpwstr>0</vt:lpwstr>
  </property>
</Properties>
</file>