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28" r:id="rId5"/>
  </p:sldMasterIdLst>
  <p:notesMasterIdLst>
    <p:notesMasterId r:id="rId9"/>
  </p:notesMasterIdLst>
  <p:handoutMasterIdLst>
    <p:handoutMasterId r:id="rId10"/>
  </p:handoutMasterIdLst>
  <p:sldIdLst>
    <p:sldId id="256" r:id="rId6"/>
    <p:sldId id="257" r:id="rId7"/>
    <p:sldId id="258" r:id="rId8"/>
  </p:sldIdLst>
  <p:sldSz cx="12225338" cy="6858000"/>
  <p:notesSz cx="7023100" cy="9309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61063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12212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8319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244254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3053182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3663818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4274454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4885091" algn="l" defTabSz="1221273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 scaleToFitPaper="1"/>
  <p:clrMru>
    <a:srgbClr val="8197A6"/>
    <a:srgbClr val="F1666A"/>
    <a:srgbClr val="D9D9D9"/>
    <a:srgbClr val="053249"/>
    <a:srgbClr val="003249"/>
    <a:srgbClr val="335E6F"/>
    <a:srgbClr val="006196"/>
    <a:srgbClr val="6DCFF6"/>
    <a:srgbClr val="FFCC4E"/>
    <a:srgbClr val="76C8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035" autoAdjust="0"/>
  </p:normalViewPr>
  <p:slideViewPr>
    <p:cSldViewPr snapToGrid="0">
      <p:cViewPr varScale="1">
        <p:scale>
          <a:sx n="149" d="100"/>
          <a:sy n="149" d="100"/>
        </p:scale>
        <p:origin x="2970" y="150"/>
      </p:cViewPr>
      <p:guideLst>
        <p:guide orient="horz" pos="2160"/>
        <p:guide pos="38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659" y="-67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Flunger" userId="8eca98be-9ff2-4bde-98ba-f4155b5b0024" providerId="ADAL" clId="{2BFC049B-32BB-455D-9D55-3FEC95CC6C90}"/>
    <pc:docChg chg="undo redo custSel addSld delSld modSld delMainMaster modMainMaster">
      <pc:chgData name="Jonathan Flunger" userId="8eca98be-9ff2-4bde-98ba-f4155b5b0024" providerId="ADAL" clId="{2BFC049B-32BB-455D-9D55-3FEC95CC6C90}" dt="2026-04-30T15:01:14.800" v="558" actId="680"/>
      <pc:docMkLst>
        <pc:docMk/>
      </pc:docMkLst>
      <pc:sldChg chg="del modAnim">
        <pc:chgData name="Jonathan Flunger" userId="8eca98be-9ff2-4bde-98ba-f4155b5b0024" providerId="ADAL" clId="{2BFC049B-32BB-455D-9D55-3FEC95CC6C90}" dt="2026-04-29T15:06:15.672" v="46" actId="47"/>
        <pc:sldMkLst>
          <pc:docMk/>
          <pc:sldMk cId="0" sldId="256"/>
        </pc:sldMkLst>
      </pc:sldChg>
      <pc:sldChg chg="new del">
        <pc:chgData name="Jonathan Flunger" userId="8eca98be-9ff2-4bde-98ba-f4155b5b0024" providerId="ADAL" clId="{2BFC049B-32BB-455D-9D55-3FEC95CC6C90}" dt="2026-04-30T08:49:44.675" v="515" actId="47"/>
        <pc:sldMkLst>
          <pc:docMk/>
          <pc:sldMk cId="56670862" sldId="256"/>
        </pc:sldMkLst>
      </pc:sldChg>
      <pc:sldChg chg="new del">
        <pc:chgData name="Jonathan Flunger" userId="8eca98be-9ff2-4bde-98ba-f4155b5b0024" providerId="ADAL" clId="{2BFC049B-32BB-455D-9D55-3FEC95CC6C90}" dt="2026-04-29T15:08:00.872" v="74" actId="680"/>
        <pc:sldMkLst>
          <pc:docMk/>
          <pc:sldMk cId="161594600" sldId="256"/>
        </pc:sldMkLst>
      </pc:sldChg>
      <pc:sldChg chg="new del">
        <pc:chgData name="Jonathan Flunger" userId="8eca98be-9ff2-4bde-98ba-f4155b5b0024" providerId="ADAL" clId="{2BFC049B-32BB-455D-9D55-3FEC95CC6C90}" dt="2026-04-29T15:12:10.150" v="158" actId="47"/>
        <pc:sldMkLst>
          <pc:docMk/>
          <pc:sldMk cId="763232208" sldId="256"/>
        </pc:sldMkLst>
      </pc:sldChg>
      <pc:sldChg chg="new del">
        <pc:chgData name="Jonathan Flunger" userId="8eca98be-9ff2-4bde-98ba-f4155b5b0024" providerId="ADAL" clId="{2BFC049B-32BB-455D-9D55-3FEC95CC6C90}" dt="2026-04-30T08:22:54.641" v="252" actId="47"/>
        <pc:sldMkLst>
          <pc:docMk/>
          <pc:sldMk cId="876890404" sldId="256"/>
        </pc:sldMkLst>
      </pc:sldChg>
      <pc:sldChg chg="new del">
        <pc:chgData name="Jonathan Flunger" userId="8eca98be-9ff2-4bde-98ba-f4155b5b0024" providerId="ADAL" clId="{2BFC049B-32BB-455D-9D55-3FEC95CC6C90}" dt="2026-04-30T08:34:00.777" v="314" actId="47"/>
        <pc:sldMkLst>
          <pc:docMk/>
          <pc:sldMk cId="1556781465" sldId="256"/>
        </pc:sldMkLst>
      </pc:sldChg>
      <pc:sldChg chg="new del">
        <pc:chgData name="Jonathan Flunger" userId="8eca98be-9ff2-4bde-98ba-f4155b5b0024" providerId="ADAL" clId="{2BFC049B-32BB-455D-9D55-3FEC95CC6C90}" dt="2026-04-30T08:36:38.787" v="332" actId="47"/>
        <pc:sldMkLst>
          <pc:docMk/>
          <pc:sldMk cId="1695309896" sldId="256"/>
        </pc:sldMkLst>
      </pc:sldChg>
      <pc:sldChg chg="modSp new del">
        <pc:chgData name="Jonathan Flunger" userId="8eca98be-9ff2-4bde-98ba-f4155b5b0024" providerId="ADAL" clId="{2BFC049B-32BB-455D-9D55-3FEC95CC6C90}" dt="2026-04-29T15:11:14.210" v="144" actId="47"/>
        <pc:sldMkLst>
          <pc:docMk/>
          <pc:sldMk cId="1734901968" sldId="256"/>
        </pc:sldMkLst>
        <pc:spChg chg="mod">
          <ac:chgData name="Jonathan Flunger" userId="8eca98be-9ff2-4bde-98ba-f4155b5b0024" providerId="ADAL" clId="{2BFC049B-32BB-455D-9D55-3FEC95CC6C90}" dt="2026-04-29T15:10:49.630" v="107" actId="1076"/>
          <ac:spMkLst>
            <pc:docMk/>
            <pc:sldMk cId="1734901968" sldId="256"/>
            <ac:spMk id="2" creationId="{E75EE3EA-E1E5-5FAE-B8CF-89A398CC5ABD}"/>
          </ac:spMkLst>
        </pc:spChg>
        <pc:spChg chg="mod">
          <ac:chgData name="Jonathan Flunger" userId="8eca98be-9ff2-4bde-98ba-f4155b5b0024" providerId="ADAL" clId="{2BFC049B-32BB-455D-9D55-3FEC95CC6C90}" dt="2026-04-29T15:11:10.925" v="143" actId="20577"/>
          <ac:spMkLst>
            <pc:docMk/>
            <pc:sldMk cId="1734901968" sldId="256"/>
            <ac:spMk id="3" creationId="{F550DC29-B892-DCAA-4474-0CE345949150}"/>
          </ac:spMkLst>
        </pc:spChg>
      </pc:sldChg>
      <pc:sldChg chg="new del">
        <pc:chgData name="Jonathan Flunger" userId="8eca98be-9ff2-4bde-98ba-f4155b5b0024" providerId="ADAL" clId="{2BFC049B-32BB-455D-9D55-3FEC95CC6C90}" dt="2026-04-30T08:25:33.375" v="267" actId="47"/>
        <pc:sldMkLst>
          <pc:docMk/>
          <pc:sldMk cId="1792604900" sldId="256"/>
        </pc:sldMkLst>
      </pc:sldChg>
      <pc:sldChg chg="new del">
        <pc:chgData name="Jonathan Flunger" userId="8eca98be-9ff2-4bde-98ba-f4155b5b0024" providerId="ADAL" clId="{2BFC049B-32BB-455D-9D55-3FEC95CC6C90}" dt="2026-04-30T08:36:27.616" v="327" actId="47"/>
        <pc:sldMkLst>
          <pc:docMk/>
          <pc:sldMk cId="1875398312" sldId="256"/>
        </pc:sldMkLst>
      </pc:sldChg>
      <pc:sldChg chg="new del">
        <pc:chgData name="Jonathan Flunger" userId="8eca98be-9ff2-4bde-98ba-f4155b5b0024" providerId="ADAL" clId="{2BFC049B-32BB-455D-9D55-3FEC95CC6C90}" dt="2026-04-30T08:38:20.681" v="346" actId="47"/>
        <pc:sldMkLst>
          <pc:docMk/>
          <pc:sldMk cId="1940215612" sldId="256"/>
        </pc:sldMkLst>
      </pc:sldChg>
      <pc:sldChg chg="new del">
        <pc:chgData name="Jonathan Flunger" userId="8eca98be-9ff2-4bde-98ba-f4155b5b0024" providerId="ADAL" clId="{2BFC049B-32BB-455D-9D55-3FEC95CC6C90}" dt="2026-04-29T15:09:08.270" v="82" actId="47"/>
        <pc:sldMkLst>
          <pc:docMk/>
          <pc:sldMk cId="2096138426" sldId="256"/>
        </pc:sldMkLst>
      </pc:sldChg>
      <pc:sldChg chg="new del">
        <pc:chgData name="Jonathan Flunger" userId="8eca98be-9ff2-4bde-98ba-f4155b5b0024" providerId="ADAL" clId="{2BFC049B-32BB-455D-9D55-3FEC95CC6C90}" dt="2026-04-29T15:11:48.588" v="149" actId="47"/>
        <pc:sldMkLst>
          <pc:docMk/>
          <pc:sldMk cId="2173790920" sldId="256"/>
        </pc:sldMkLst>
      </pc:sldChg>
      <pc:sldChg chg="new del">
        <pc:chgData name="Jonathan Flunger" userId="8eca98be-9ff2-4bde-98ba-f4155b5b0024" providerId="ADAL" clId="{2BFC049B-32BB-455D-9D55-3FEC95CC6C90}" dt="2026-04-29T15:09:25.711" v="88" actId="47"/>
        <pc:sldMkLst>
          <pc:docMk/>
          <pc:sldMk cId="2212619572" sldId="256"/>
        </pc:sldMkLst>
      </pc:sldChg>
      <pc:sldChg chg="modSp new del">
        <pc:chgData name="Jonathan Flunger" userId="8eca98be-9ff2-4bde-98ba-f4155b5b0024" providerId="ADAL" clId="{2BFC049B-32BB-455D-9D55-3FEC95CC6C90}" dt="2026-04-30T08:39:04.160" v="398" actId="47"/>
        <pc:sldMkLst>
          <pc:docMk/>
          <pc:sldMk cId="2439885995" sldId="256"/>
        </pc:sldMkLst>
        <pc:spChg chg="mod">
          <ac:chgData name="Jonathan Flunger" userId="8eca98be-9ff2-4bde-98ba-f4155b5b0024" providerId="ADAL" clId="{2BFC049B-32BB-455D-9D55-3FEC95CC6C90}" dt="2026-04-30T08:39:01.755" v="397" actId="20577"/>
          <ac:spMkLst>
            <pc:docMk/>
            <pc:sldMk cId="2439885995" sldId="256"/>
            <ac:spMk id="2" creationId="{7484F55F-8B43-B8FF-8795-049C6B86969A}"/>
          </ac:spMkLst>
        </pc:spChg>
        <pc:spChg chg="mod">
          <ac:chgData name="Jonathan Flunger" userId="8eca98be-9ff2-4bde-98ba-f4155b5b0024" providerId="ADAL" clId="{2BFC049B-32BB-455D-9D55-3FEC95CC6C90}" dt="2026-04-30T08:39:00.800" v="396" actId="20577"/>
          <ac:spMkLst>
            <pc:docMk/>
            <pc:sldMk cId="2439885995" sldId="256"/>
            <ac:spMk id="3" creationId="{D1AC539F-8265-4288-1DA0-F252020C053E}"/>
          </ac:spMkLst>
        </pc:spChg>
      </pc:sldChg>
      <pc:sldChg chg="new del">
        <pc:chgData name="Jonathan Flunger" userId="8eca98be-9ff2-4bde-98ba-f4155b5b0024" providerId="ADAL" clId="{2BFC049B-32BB-455D-9D55-3FEC95CC6C90}" dt="2026-04-30T08:30:37.400" v="294" actId="47"/>
        <pc:sldMkLst>
          <pc:docMk/>
          <pc:sldMk cId="2494795789" sldId="256"/>
        </pc:sldMkLst>
      </pc:sldChg>
      <pc:sldChg chg="modSp new del">
        <pc:chgData name="Jonathan Flunger" userId="8eca98be-9ff2-4bde-98ba-f4155b5b0024" providerId="ADAL" clId="{2BFC049B-32BB-455D-9D55-3FEC95CC6C90}" dt="2026-04-30T08:41:13.034" v="497" actId="47"/>
        <pc:sldMkLst>
          <pc:docMk/>
          <pc:sldMk cId="2830913140" sldId="256"/>
        </pc:sldMkLst>
        <pc:spChg chg="mod">
          <ac:chgData name="Jonathan Flunger" userId="8eca98be-9ff2-4bde-98ba-f4155b5b0024" providerId="ADAL" clId="{2BFC049B-32BB-455D-9D55-3FEC95CC6C90}" dt="2026-04-30T08:40:35.142" v="458" actId="20577"/>
          <ac:spMkLst>
            <pc:docMk/>
            <pc:sldMk cId="2830913140" sldId="256"/>
            <ac:spMk id="2" creationId="{E84ECCD5-A588-C587-CD90-F838EB2097ED}"/>
          </ac:spMkLst>
        </pc:spChg>
        <pc:spChg chg="mod">
          <ac:chgData name="Jonathan Flunger" userId="8eca98be-9ff2-4bde-98ba-f4155b5b0024" providerId="ADAL" clId="{2BFC049B-32BB-455D-9D55-3FEC95CC6C90}" dt="2026-04-30T08:40:37.896" v="467" actId="20577"/>
          <ac:spMkLst>
            <pc:docMk/>
            <pc:sldMk cId="2830913140" sldId="256"/>
            <ac:spMk id="3" creationId="{62B3DC03-1803-0324-CC62-8564F0F1AFDE}"/>
          </ac:spMkLst>
        </pc:spChg>
      </pc:sldChg>
      <pc:sldChg chg="new">
        <pc:chgData name="Jonathan Flunger" userId="8eca98be-9ff2-4bde-98ba-f4155b5b0024" providerId="ADAL" clId="{2BFC049B-32BB-455D-9D55-3FEC95CC6C90}" dt="2026-04-30T15:01:08" v="556" actId="680"/>
        <pc:sldMkLst>
          <pc:docMk/>
          <pc:sldMk cId="2935246194" sldId="256"/>
        </pc:sldMkLst>
      </pc:sldChg>
      <pc:sldChg chg="new del">
        <pc:chgData name="Jonathan Flunger" userId="8eca98be-9ff2-4bde-98ba-f4155b5b0024" providerId="ADAL" clId="{2BFC049B-32BB-455D-9D55-3FEC95CC6C90}" dt="2026-04-30T08:33:43.129" v="306" actId="47"/>
        <pc:sldMkLst>
          <pc:docMk/>
          <pc:sldMk cId="3449170578" sldId="256"/>
        </pc:sldMkLst>
      </pc:sldChg>
      <pc:sldChg chg="new del">
        <pc:chgData name="Jonathan Flunger" userId="8eca98be-9ff2-4bde-98ba-f4155b5b0024" providerId="ADAL" clId="{2BFC049B-32BB-455D-9D55-3FEC95CC6C90}" dt="2026-04-30T15:00:23.893" v="521" actId="47"/>
        <pc:sldMkLst>
          <pc:docMk/>
          <pc:sldMk cId="3564973690" sldId="256"/>
        </pc:sldMkLst>
      </pc:sldChg>
      <pc:sldChg chg="new del">
        <pc:chgData name="Jonathan Flunger" userId="8eca98be-9ff2-4bde-98ba-f4155b5b0024" providerId="ADAL" clId="{2BFC049B-32BB-455D-9D55-3FEC95CC6C90}" dt="2026-04-29T15:07:27.095" v="67" actId="47"/>
        <pc:sldMkLst>
          <pc:docMk/>
          <pc:sldMk cId="3868867257" sldId="256"/>
        </pc:sldMkLst>
      </pc:sldChg>
      <pc:sldChg chg="new del">
        <pc:chgData name="Jonathan Flunger" userId="8eca98be-9ff2-4bde-98ba-f4155b5b0024" providerId="ADAL" clId="{2BFC049B-32BB-455D-9D55-3FEC95CC6C90}" dt="2026-04-30T08:27:11.308" v="273" actId="47"/>
        <pc:sldMkLst>
          <pc:docMk/>
          <pc:sldMk cId="3911450399" sldId="256"/>
        </pc:sldMkLst>
      </pc:sldChg>
      <pc:sldChg chg="new del">
        <pc:chgData name="Jonathan Flunger" userId="8eca98be-9ff2-4bde-98ba-f4155b5b0024" providerId="ADAL" clId="{2BFC049B-32BB-455D-9D55-3FEC95CC6C90}" dt="2026-04-29T15:07:20.155" v="62" actId="47"/>
        <pc:sldMkLst>
          <pc:docMk/>
          <pc:sldMk cId="3977783582" sldId="256"/>
        </pc:sldMkLst>
      </pc:sldChg>
      <pc:sldChg chg="new del">
        <pc:chgData name="Jonathan Flunger" userId="8eca98be-9ff2-4bde-98ba-f4155b5b0024" providerId="ADAL" clId="{2BFC049B-32BB-455D-9D55-3FEC95CC6C90}" dt="2026-04-29T15:11:17.380" v="147" actId="47"/>
        <pc:sldMkLst>
          <pc:docMk/>
          <pc:sldMk cId="4145369908" sldId="256"/>
        </pc:sldMkLst>
      </pc:sldChg>
      <pc:sldChg chg="new del">
        <pc:chgData name="Jonathan Flunger" userId="8eca98be-9ff2-4bde-98ba-f4155b5b0024" providerId="ADAL" clId="{2BFC049B-32BB-455D-9D55-3FEC95CC6C90}" dt="2026-04-30T08:25:34.031" v="268" actId="47"/>
        <pc:sldMkLst>
          <pc:docMk/>
          <pc:sldMk cId="38700565" sldId="257"/>
        </pc:sldMkLst>
      </pc:sldChg>
      <pc:sldChg chg="addSp delSp modSp new del mod">
        <pc:chgData name="Jonathan Flunger" userId="8eca98be-9ff2-4bde-98ba-f4155b5b0024" providerId="ADAL" clId="{2BFC049B-32BB-455D-9D55-3FEC95CC6C90}" dt="2026-04-30T08:22:54.943" v="253" actId="47"/>
        <pc:sldMkLst>
          <pc:docMk/>
          <pc:sldMk cId="231797410" sldId="257"/>
        </pc:sldMkLst>
        <pc:spChg chg="add del mod">
          <ac:chgData name="Jonathan Flunger" userId="8eca98be-9ff2-4bde-98ba-f4155b5b0024" providerId="ADAL" clId="{2BFC049B-32BB-455D-9D55-3FEC95CC6C90}" dt="2026-04-30T08:18:24.863" v="164" actId="21"/>
          <ac:spMkLst>
            <pc:docMk/>
            <pc:sldMk cId="231797410" sldId="257"/>
            <ac:spMk id="4" creationId="{49DC658A-DD68-03AC-37AC-40E05421A3A7}"/>
          </ac:spMkLst>
        </pc:spChg>
        <pc:cxnChg chg="add del mod">
          <ac:chgData name="Jonathan Flunger" userId="8eca98be-9ff2-4bde-98ba-f4155b5b0024" providerId="ADAL" clId="{2BFC049B-32BB-455D-9D55-3FEC95CC6C90}" dt="2026-04-30T08:18:24.863" v="164" actId="21"/>
          <ac:cxnSpMkLst>
            <pc:docMk/>
            <pc:sldMk cId="231797410" sldId="257"/>
            <ac:cxnSpMk id="3" creationId="{7F64F7D3-1940-7678-9D31-F05FCCD1C5D1}"/>
          </ac:cxnSpMkLst>
        </pc:cxnChg>
      </pc:sldChg>
      <pc:sldChg chg="del">
        <pc:chgData name="Jonathan Flunger" userId="8eca98be-9ff2-4bde-98ba-f4155b5b0024" providerId="ADAL" clId="{2BFC049B-32BB-455D-9D55-3FEC95CC6C90}" dt="2026-04-29T15:06:16.311" v="47" actId="47"/>
        <pc:sldMkLst>
          <pc:docMk/>
          <pc:sldMk cId="262181023" sldId="257"/>
        </pc:sldMkLst>
      </pc:sldChg>
      <pc:sldChg chg="new del">
        <pc:chgData name="Jonathan Flunger" userId="8eca98be-9ff2-4bde-98ba-f4155b5b0024" providerId="ADAL" clId="{2BFC049B-32BB-455D-9D55-3FEC95CC6C90}" dt="2026-04-30T08:38:22.258" v="347" actId="47"/>
        <pc:sldMkLst>
          <pc:docMk/>
          <pc:sldMk cId="605925159" sldId="257"/>
        </pc:sldMkLst>
      </pc:sldChg>
      <pc:sldChg chg="new del">
        <pc:chgData name="Jonathan Flunger" userId="8eca98be-9ff2-4bde-98ba-f4155b5b0024" providerId="ADAL" clId="{2BFC049B-32BB-455D-9D55-3FEC95CC6C90}" dt="2026-04-29T15:07:27.305" v="68" actId="47"/>
        <pc:sldMkLst>
          <pc:docMk/>
          <pc:sldMk cId="837105369" sldId="257"/>
        </pc:sldMkLst>
      </pc:sldChg>
      <pc:sldChg chg="new del">
        <pc:chgData name="Jonathan Flunger" userId="8eca98be-9ff2-4bde-98ba-f4155b5b0024" providerId="ADAL" clId="{2BFC049B-32BB-455D-9D55-3FEC95CC6C90}" dt="2026-04-29T15:10:42.173" v="105" actId="47"/>
        <pc:sldMkLst>
          <pc:docMk/>
          <pc:sldMk cId="969154792" sldId="257"/>
        </pc:sldMkLst>
      </pc:sldChg>
      <pc:sldChg chg="new del">
        <pc:chgData name="Jonathan Flunger" userId="8eca98be-9ff2-4bde-98ba-f4155b5b0024" providerId="ADAL" clId="{2BFC049B-32BB-455D-9D55-3FEC95CC6C90}" dt="2026-04-29T15:08:28.356" v="80" actId="47"/>
        <pc:sldMkLst>
          <pc:docMk/>
          <pc:sldMk cId="1015506280" sldId="257"/>
        </pc:sldMkLst>
      </pc:sldChg>
      <pc:sldChg chg="new">
        <pc:chgData name="Jonathan Flunger" userId="8eca98be-9ff2-4bde-98ba-f4155b5b0024" providerId="ADAL" clId="{2BFC049B-32BB-455D-9D55-3FEC95CC6C90}" dt="2026-04-30T15:01:14.198" v="557" actId="680"/>
        <pc:sldMkLst>
          <pc:docMk/>
          <pc:sldMk cId="1367281964" sldId="257"/>
        </pc:sldMkLst>
      </pc:sldChg>
      <pc:sldChg chg="new del">
        <pc:chgData name="Jonathan Flunger" userId="8eca98be-9ff2-4bde-98ba-f4155b5b0024" providerId="ADAL" clId="{2BFC049B-32BB-455D-9D55-3FEC95CC6C90}" dt="2026-04-30T08:30:38.116" v="295" actId="47"/>
        <pc:sldMkLst>
          <pc:docMk/>
          <pc:sldMk cId="1672071821" sldId="257"/>
        </pc:sldMkLst>
      </pc:sldChg>
      <pc:sldChg chg="new del">
        <pc:chgData name="Jonathan Flunger" userId="8eca98be-9ff2-4bde-98ba-f4155b5b0024" providerId="ADAL" clId="{2BFC049B-32BB-455D-9D55-3FEC95CC6C90}" dt="2026-04-30T08:27:12.057" v="274" actId="47"/>
        <pc:sldMkLst>
          <pc:docMk/>
          <pc:sldMk cId="1812629962" sldId="257"/>
        </pc:sldMkLst>
      </pc:sldChg>
      <pc:sldChg chg="new del">
        <pc:chgData name="Jonathan Flunger" userId="8eca98be-9ff2-4bde-98ba-f4155b5b0024" providerId="ADAL" clId="{2BFC049B-32BB-455D-9D55-3FEC95CC6C90}" dt="2026-04-30T08:36:39.553" v="333" actId="47"/>
        <pc:sldMkLst>
          <pc:docMk/>
          <pc:sldMk cId="1872983554" sldId="257"/>
        </pc:sldMkLst>
      </pc:sldChg>
      <pc:sldChg chg="new del">
        <pc:chgData name="Jonathan Flunger" userId="8eca98be-9ff2-4bde-98ba-f4155b5b0024" providerId="ADAL" clId="{2BFC049B-32BB-455D-9D55-3FEC95CC6C90}" dt="2026-04-29T15:12:08.788" v="157" actId="47"/>
        <pc:sldMkLst>
          <pc:docMk/>
          <pc:sldMk cId="2003507262" sldId="257"/>
        </pc:sldMkLst>
      </pc:sldChg>
      <pc:sldChg chg="new del">
        <pc:chgData name="Jonathan Flunger" userId="8eca98be-9ff2-4bde-98ba-f4155b5b0024" providerId="ADAL" clId="{2BFC049B-32BB-455D-9D55-3FEC95CC6C90}" dt="2026-04-29T15:09:25.931" v="89" actId="47"/>
        <pc:sldMkLst>
          <pc:docMk/>
          <pc:sldMk cId="2177452861" sldId="257"/>
        </pc:sldMkLst>
      </pc:sldChg>
      <pc:sldChg chg="new del">
        <pc:chgData name="Jonathan Flunger" userId="8eca98be-9ff2-4bde-98ba-f4155b5b0024" providerId="ADAL" clId="{2BFC049B-32BB-455D-9D55-3FEC95CC6C90}" dt="2026-04-30T08:49:45.334" v="516" actId="47"/>
        <pc:sldMkLst>
          <pc:docMk/>
          <pc:sldMk cId="2248425827" sldId="257"/>
        </pc:sldMkLst>
      </pc:sldChg>
      <pc:sldChg chg="new del">
        <pc:chgData name="Jonathan Flunger" userId="8eca98be-9ff2-4bde-98ba-f4155b5b0024" providerId="ADAL" clId="{2BFC049B-32BB-455D-9D55-3FEC95CC6C90}" dt="2026-04-29T15:07:58.493" v="73" actId="680"/>
        <pc:sldMkLst>
          <pc:docMk/>
          <pc:sldMk cId="2434919375" sldId="257"/>
        </pc:sldMkLst>
      </pc:sldChg>
      <pc:sldChg chg="new del">
        <pc:chgData name="Jonathan Flunger" userId="8eca98be-9ff2-4bde-98ba-f4155b5b0024" providerId="ADAL" clId="{2BFC049B-32BB-455D-9D55-3FEC95CC6C90}" dt="2026-04-30T08:36:28.372" v="328" actId="47"/>
        <pc:sldMkLst>
          <pc:docMk/>
          <pc:sldMk cId="3067027307" sldId="257"/>
        </pc:sldMkLst>
      </pc:sldChg>
      <pc:sldChg chg="new del">
        <pc:chgData name="Jonathan Flunger" userId="8eca98be-9ff2-4bde-98ba-f4155b5b0024" providerId="ADAL" clId="{2BFC049B-32BB-455D-9D55-3FEC95CC6C90}" dt="2026-04-30T08:33:43.794" v="307" actId="47"/>
        <pc:sldMkLst>
          <pc:docMk/>
          <pc:sldMk cId="3214992179" sldId="257"/>
        </pc:sldMkLst>
      </pc:sldChg>
      <pc:sldChg chg="new del">
        <pc:chgData name="Jonathan Flunger" userId="8eca98be-9ff2-4bde-98ba-f4155b5b0024" providerId="ADAL" clId="{2BFC049B-32BB-455D-9D55-3FEC95CC6C90}" dt="2026-04-30T15:00:24.541" v="522" actId="47"/>
        <pc:sldMkLst>
          <pc:docMk/>
          <pc:sldMk cId="3412018421" sldId="257"/>
        </pc:sldMkLst>
      </pc:sldChg>
      <pc:sldChg chg="modSp new del mod">
        <pc:chgData name="Jonathan Flunger" userId="8eca98be-9ff2-4bde-98ba-f4155b5b0024" providerId="ADAL" clId="{2BFC049B-32BB-455D-9D55-3FEC95CC6C90}" dt="2026-04-30T08:39:04.848" v="399" actId="47"/>
        <pc:sldMkLst>
          <pc:docMk/>
          <pc:sldMk cId="3438656248" sldId="257"/>
        </pc:sldMkLst>
        <pc:spChg chg="mod">
          <ac:chgData name="Jonathan Flunger" userId="8eca98be-9ff2-4bde-98ba-f4155b5b0024" providerId="ADAL" clId="{2BFC049B-32BB-455D-9D55-3FEC95CC6C90}" dt="2026-04-30T08:38:47.082" v="387" actId="20577"/>
          <ac:spMkLst>
            <pc:docMk/>
            <pc:sldMk cId="3438656248" sldId="257"/>
            <ac:spMk id="2" creationId="{12053967-6810-4D04-2D69-5CCCCB937757}"/>
          </ac:spMkLst>
        </pc:spChg>
        <pc:spChg chg="mod">
          <ac:chgData name="Jonathan Flunger" userId="8eca98be-9ff2-4bde-98ba-f4155b5b0024" providerId="ADAL" clId="{2BFC049B-32BB-455D-9D55-3FEC95CC6C90}" dt="2026-04-30T08:38:43.799" v="386" actId="20577"/>
          <ac:spMkLst>
            <pc:docMk/>
            <pc:sldMk cId="3438656248" sldId="257"/>
            <ac:spMk id="3" creationId="{D81E69D7-6048-6CDA-AC7E-9F3BFDD73D5B}"/>
          </ac:spMkLst>
        </pc:spChg>
      </pc:sldChg>
      <pc:sldChg chg="new del">
        <pc:chgData name="Jonathan Flunger" userId="8eca98be-9ff2-4bde-98ba-f4155b5b0024" providerId="ADAL" clId="{2BFC049B-32BB-455D-9D55-3FEC95CC6C90}" dt="2026-04-30T08:33:59.259" v="312" actId="47"/>
        <pc:sldMkLst>
          <pc:docMk/>
          <pc:sldMk cId="3574179226" sldId="257"/>
        </pc:sldMkLst>
      </pc:sldChg>
      <pc:sldChg chg="modSp new del mod">
        <pc:chgData name="Jonathan Flunger" userId="8eca98be-9ff2-4bde-98ba-f4155b5b0024" providerId="ADAL" clId="{2BFC049B-32BB-455D-9D55-3FEC95CC6C90}" dt="2026-04-30T08:41:13.637" v="498" actId="47"/>
        <pc:sldMkLst>
          <pc:docMk/>
          <pc:sldMk cId="3606451295" sldId="257"/>
        </pc:sldMkLst>
        <pc:spChg chg="mod">
          <ac:chgData name="Jonathan Flunger" userId="8eca98be-9ff2-4bde-98ba-f4155b5b0024" providerId="ADAL" clId="{2BFC049B-32BB-455D-9D55-3FEC95CC6C90}" dt="2026-04-30T08:40:54.565" v="476" actId="20577"/>
          <ac:spMkLst>
            <pc:docMk/>
            <pc:sldMk cId="3606451295" sldId="257"/>
            <ac:spMk id="2" creationId="{E59849BD-7B08-1301-9865-1397A8EA9C76}"/>
          </ac:spMkLst>
        </pc:spChg>
        <pc:spChg chg="mod">
          <ac:chgData name="Jonathan Flunger" userId="8eca98be-9ff2-4bde-98ba-f4155b5b0024" providerId="ADAL" clId="{2BFC049B-32BB-455D-9D55-3FEC95CC6C90}" dt="2026-04-30T08:40:58.639" v="496" actId="20577"/>
          <ac:spMkLst>
            <pc:docMk/>
            <pc:sldMk cId="3606451295" sldId="257"/>
            <ac:spMk id="3" creationId="{5DD92434-F85D-9A16-9431-E783808BF963}"/>
          </ac:spMkLst>
        </pc:spChg>
      </pc:sldChg>
      <pc:sldChg chg="new del">
        <pc:chgData name="Jonathan Flunger" userId="8eca98be-9ff2-4bde-98ba-f4155b5b0024" providerId="ADAL" clId="{2BFC049B-32BB-455D-9D55-3FEC95CC6C90}" dt="2026-04-29T15:06:24.696" v="51" actId="47"/>
        <pc:sldMkLst>
          <pc:docMk/>
          <pc:sldMk cId="4009638538" sldId="257"/>
        </pc:sldMkLst>
      </pc:sldChg>
      <pc:sldChg chg="new del">
        <pc:chgData name="Jonathan Flunger" userId="8eca98be-9ff2-4bde-98ba-f4155b5b0024" providerId="ADAL" clId="{2BFC049B-32BB-455D-9D55-3FEC95CC6C90}" dt="2026-04-29T15:09:26.094" v="90" actId="47"/>
        <pc:sldMkLst>
          <pc:docMk/>
          <pc:sldMk cId="219742670" sldId="258"/>
        </pc:sldMkLst>
      </pc:sldChg>
      <pc:sldChg chg="new del">
        <pc:chgData name="Jonathan Flunger" userId="8eca98be-9ff2-4bde-98ba-f4155b5b0024" providerId="ADAL" clId="{2BFC049B-32BB-455D-9D55-3FEC95CC6C90}" dt="2026-04-30T08:27:12.896" v="275" actId="47"/>
        <pc:sldMkLst>
          <pc:docMk/>
          <pc:sldMk cId="434141485" sldId="258"/>
        </pc:sldMkLst>
      </pc:sldChg>
      <pc:sldChg chg="new del">
        <pc:chgData name="Jonathan Flunger" userId="8eca98be-9ff2-4bde-98ba-f4155b5b0024" providerId="ADAL" clId="{2BFC049B-32BB-455D-9D55-3FEC95CC6C90}" dt="2026-04-30T08:38:23.110" v="348" actId="47"/>
        <pc:sldMkLst>
          <pc:docMk/>
          <pc:sldMk cId="553122362" sldId="258"/>
        </pc:sldMkLst>
      </pc:sldChg>
      <pc:sldChg chg="new del">
        <pc:chgData name="Jonathan Flunger" userId="8eca98be-9ff2-4bde-98ba-f4155b5b0024" providerId="ADAL" clId="{2BFC049B-32BB-455D-9D55-3FEC95CC6C90}" dt="2026-04-30T08:33:44.678" v="308" actId="47"/>
        <pc:sldMkLst>
          <pc:docMk/>
          <pc:sldMk cId="625899039" sldId="258"/>
        </pc:sldMkLst>
      </pc:sldChg>
      <pc:sldChg chg="new del">
        <pc:chgData name="Jonathan Flunger" userId="8eca98be-9ff2-4bde-98ba-f4155b5b0024" providerId="ADAL" clId="{2BFC049B-32BB-455D-9D55-3FEC95CC6C90}" dt="2026-04-30T08:30:39.059" v="296" actId="47"/>
        <pc:sldMkLst>
          <pc:docMk/>
          <pc:sldMk cId="971261688" sldId="258"/>
        </pc:sldMkLst>
      </pc:sldChg>
      <pc:sldChg chg="new del">
        <pc:chgData name="Jonathan Flunger" userId="8eca98be-9ff2-4bde-98ba-f4155b5b0024" providerId="ADAL" clId="{2BFC049B-32BB-455D-9D55-3FEC95CC6C90}" dt="2026-04-30T08:36:29.170" v="329" actId="47"/>
        <pc:sldMkLst>
          <pc:docMk/>
          <pc:sldMk cId="1296656606" sldId="258"/>
        </pc:sldMkLst>
      </pc:sldChg>
      <pc:sldChg chg="new del">
        <pc:chgData name="Jonathan Flunger" userId="8eca98be-9ff2-4bde-98ba-f4155b5b0024" providerId="ADAL" clId="{2BFC049B-32BB-455D-9D55-3FEC95CC6C90}" dt="2026-04-29T15:07:27.466" v="69" actId="47"/>
        <pc:sldMkLst>
          <pc:docMk/>
          <pc:sldMk cId="1491859011" sldId="258"/>
        </pc:sldMkLst>
      </pc:sldChg>
      <pc:sldChg chg="new del">
        <pc:chgData name="Jonathan Flunger" userId="8eca98be-9ff2-4bde-98ba-f4155b5b0024" providerId="ADAL" clId="{2BFC049B-32BB-455D-9D55-3FEC95CC6C90}" dt="2026-04-30T08:25:35.140" v="269" actId="47"/>
        <pc:sldMkLst>
          <pc:docMk/>
          <pc:sldMk cId="1913164034" sldId="258"/>
        </pc:sldMkLst>
      </pc:sldChg>
      <pc:sldChg chg="new del">
        <pc:chgData name="Jonathan Flunger" userId="8eca98be-9ff2-4bde-98ba-f4155b5b0024" providerId="ADAL" clId="{2BFC049B-32BB-455D-9D55-3FEC95CC6C90}" dt="2026-04-30T08:33:59.970" v="313" actId="47"/>
        <pc:sldMkLst>
          <pc:docMk/>
          <pc:sldMk cId="1925806493" sldId="258"/>
        </pc:sldMkLst>
      </pc:sldChg>
      <pc:sldChg chg="new del">
        <pc:chgData name="Jonathan Flunger" userId="8eca98be-9ff2-4bde-98ba-f4155b5b0024" providerId="ADAL" clId="{2BFC049B-32BB-455D-9D55-3FEC95CC6C90}" dt="2026-04-30T08:22:55.294" v="254" actId="47"/>
        <pc:sldMkLst>
          <pc:docMk/>
          <pc:sldMk cId="2041536350" sldId="258"/>
        </pc:sldMkLst>
      </pc:sldChg>
      <pc:sldChg chg="new del">
        <pc:chgData name="Jonathan Flunger" userId="8eca98be-9ff2-4bde-98ba-f4155b5b0024" providerId="ADAL" clId="{2BFC049B-32BB-455D-9D55-3FEC95CC6C90}" dt="2026-04-30T08:39:05.680" v="400" actId="47"/>
        <pc:sldMkLst>
          <pc:docMk/>
          <pc:sldMk cId="2344700901" sldId="258"/>
        </pc:sldMkLst>
      </pc:sldChg>
      <pc:sldChg chg="new del">
        <pc:chgData name="Jonathan Flunger" userId="8eca98be-9ff2-4bde-98ba-f4155b5b0024" providerId="ADAL" clId="{2BFC049B-32BB-455D-9D55-3FEC95CC6C90}" dt="2026-04-30T08:41:14.505" v="499" actId="47"/>
        <pc:sldMkLst>
          <pc:docMk/>
          <pc:sldMk cId="2450725289" sldId="258"/>
        </pc:sldMkLst>
      </pc:sldChg>
      <pc:sldChg chg="new del">
        <pc:chgData name="Jonathan Flunger" userId="8eca98be-9ff2-4bde-98ba-f4155b5b0024" providerId="ADAL" clId="{2BFC049B-32BB-455D-9D55-3FEC95CC6C90}" dt="2026-04-29T15:12:08.598" v="156" actId="47"/>
        <pc:sldMkLst>
          <pc:docMk/>
          <pc:sldMk cId="2653411808" sldId="258"/>
        </pc:sldMkLst>
      </pc:sldChg>
      <pc:sldChg chg="new del">
        <pc:chgData name="Jonathan Flunger" userId="8eca98be-9ff2-4bde-98ba-f4155b5b0024" providerId="ADAL" clId="{2BFC049B-32BB-455D-9D55-3FEC95CC6C90}" dt="2026-04-30T15:00:25.348" v="523" actId="47"/>
        <pc:sldMkLst>
          <pc:docMk/>
          <pc:sldMk cId="2956018707" sldId="258"/>
        </pc:sldMkLst>
      </pc:sldChg>
      <pc:sldChg chg="new del">
        <pc:chgData name="Jonathan Flunger" userId="8eca98be-9ff2-4bde-98ba-f4155b5b0024" providerId="ADAL" clId="{2BFC049B-32BB-455D-9D55-3FEC95CC6C90}" dt="2026-04-29T15:11:14.898" v="145" actId="47"/>
        <pc:sldMkLst>
          <pc:docMk/>
          <pc:sldMk cId="3691512514" sldId="258"/>
        </pc:sldMkLst>
      </pc:sldChg>
      <pc:sldChg chg="new">
        <pc:chgData name="Jonathan Flunger" userId="8eca98be-9ff2-4bde-98ba-f4155b5b0024" providerId="ADAL" clId="{2BFC049B-32BB-455D-9D55-3FEC95CC6C90}" dt="2026-04-30T15:01:14.800" v="558" actId="680"/>
        <pc:sldMkLst>
          <pc:docMk/>
          <pc:sldMk cId="3772504312" sldId="258"/>
        </pc:sldMkLst>
      </pc:sldChg>
      <pc:sldChg chg="new del">
        <pc:chgData name="Jonathan Flunger" userId="8eca98be-9ff2-4bde-98ba-f4155b5b0024" providerId="ADAL" clId="{2BFC049B-32BB-455D-9D55-3FEC95CC6C90}" dt="2026-04-29T15:06:25.736" v="52" actId="47"/>
        <pc:sldMkLst>
          <pc:docMk/>
          <pc:sldMk cId="3772807729" sldId="258"/>
        </pc:sldMkLst>
      </pc:sldChg>
      <pc:sldChg chg="new del">
        <pc:chgData name="Jonathan Flunger" userId="8eca98be-9ff2-4bde-98ba-f4155b5b0024" providerId="ADAL" clId="{2BFC049B-32BB-455D-9D55-3FEC95CC6C90}" dt="2026-04-29T15:08:28.586" v="81" actId="47"/>
        <pc:sldMkLst>
          <pc:docMk/>
          <pc:sldMk cId="3977653078" sldId="258"/>
        </pc:sldMkLst>
      </pc:sldChg>
      <pc:sldChg chg="new del">
        <pc:chgData name="Jonathan Flunger" userId="8eca98be-9ff2-4bde-98ba-f4155b5b0024" providerId="ADAL" clId="{2BFC049B-32BB-455D-9D55-3FEC95CC6C90}" dt="2026-04-30T08:49:46.181" v="517" actId="47"/>
        <pc:sldMkLst>
          <pc:docMk/>
          <pc:sldMk cId="4048218656" sldId="258"/>
        </pc:sldMkLst>
      </pc:sldChg>
      <pc:sldChg chg="new del">
        <pc:chgData name="Jonathan Flunger" userId="8eca98be-9ff2-4bde-98ba-f4155b5b0024" providerId="ADAL" clId="{2BFC049B-32BB-455D-9D55-3FEC95CC6C90}" dt="2026-04-29T15:09:26.258" v="91" actId="47"/>
        <pc:sldMkLst>
          <pc:docMk/>
          <pc:sldMk cId="1636110357" sldId="259"/>
        </pc:sldMkLst>
      </pc:sldChg>
      <pc:sldChg chg="new del">
        <pc:chgData name="Jonathan Flunger" userId="8eca98be-9ff2-4bde-98ba-f4155b5b0024" providerId="ADAL" clId="{2BFC049B-32BB-455D-9D55-3FEC95CC6C90}" dt="2026-04-29T15:07:27.707" v="70" actId="47"/>
        <pc:sldMkLst>
          <pc:docMk/>
          <pc:sldMk cId="2996206526" sldId="259"/>
        </pc:sldMkLst>
      </pc:sldChg>
      <pc:sldChg chg="new del">
        <pc:chgData name="Jonathan Flunger" userId="8eca98be-9ff2-4bde-98ba-f4155b5b0024" providerId="ADAL" clId="{2BFC049B-32BB-455D-9D55-3FEC95CC6C90}" dt="2026-04-29T15:12:08.402" v="155" actId="47"/>
        <pc:sldMkLst>
          <pc:docMk/>
          <pc:sldMk cId="3466949243" sldId="259"/>
        </pc:sldMkLst>
      </pc:sldChg>
      <pc:sldChg chg="new del">
        <pc:chgData name="Jonathan Flunger" userId="8eca98be-9ff2-4bde-98ba-f4155b5b0024" providerId="ADAL" clId="{2BFC049B-32BB-455D-9D55-3FEC95CC6C90}" dt="2026-04-29T15:09:26.423" v="92" actId="47"/>
        <pc:sldMkLst>
          <pc:docMk/>
          <pc:sldMk cId="712990278" sldId="260"/>
        </pc:sldMkLst>
      </pc:sldChg>
      <pc:sldMasterChg chg="addSp delSp modSp mod setBg modSldLayout sldLayoutOrd">
        <pc:chgData name="Jonathan Flunger" userId="8eca98be-9ff2-4bde-98ba-f4155b5b0024" providerId="ADAL" clId="{2BFC049B-32BB-455D-9D55-3FEC95CC6C90}" dt="2026-04-30T15:00:54.070" v="555"/>
        <pc:sldMasterMkLst>
          <pc:docMk/>
          <pc:sldMasterMk cId="0" sldId="2147483928"/>
        </pc:sldMasterMkLst>
        <pc:spChg chg="add mod">
          <ac:chgData name="Jonathan Flunger" userId="8eca98be-9ff2-4bde-98ba-f4155b5b0024" providerId="ADAL" clId="{2BFC049B-32BB-455D-9D55-3FEC95CC6C90}" dt="2026-04-30T08:25:20.390" v="266" actId="207"/>
          <ac:spMkLst>
            <pc:docMk/>
            <pc:sldMasterMk cId="0" sldId="2147483928"/>
            <ac:spMk id="5" creationId="{49DC658A-DD68-03AC-37AC-40E05421A3A7}"/>
          </ac:spMkLst>
        </pc:spChg>
        <pc:spChg chg="del mod">
          <ac:chgData name="Jonathan Flunger" userId="8eca98be-9ff2-4bde-98ba-f4155b5b0024" providerId="ADAL" clId="{2BFC049B-32BB-455D-9D55-3FEC95CC6C90}" dt="2026-04-30T08:36:47.495" v="334" actId="478"/>
          <ac:spMkLst>
            <pc:docMk/>
            <pc:sldMasterMk cId="0" sldId="2147483928"/>
            <ac:spMk id="6" creationId="{D857785A-9EE0-5CDD-F1CB-44FF290762E5}"/>
          </ac:spMkLst>
        </pc:spChg>
        <pc:spChg chg="add mod">
          <ac:chgData name="Jonathan Flunger" userId="8eca98be-9ff2-4bde-98ba-f4155b5b0024" providerId="ADAL" clId="{2BFC049B-32BB-455D-9D55-3FEC95CC6C90}" dt="2026-04-30T08:37:28.845" v="339" actId="1076"/>
          <ac:spMkLst>
            <pc:docMk/>
            <pc:sldMasterMk cId="0" sldId="2147483928"/>
            <ac:spMk id="7" creationId="{E2728749-6E2D-B2C4-594C-672713872F30}"/>
          </ac:spMkLst>
        </pc:spChg>
        <pc:spChg chg="mod">
          <ac:chgData name="Jonathan Flunger" userId="8eca98be-9ff2-4bde-98ba-f4155b5b0024" providerId="ADAL" clId="{2BFC049B-32BB-455D-9D55-3FEC95CC6C90}" dt="2026-04-30T08:18:48.758" v="167" actId="1076"/>
          <ac:spMkLst>
            <pc:docMk/>
            <pc:sldMasterMk cId="0" sldId="2147483928"/>
            <ac:spMk id="10" creationId="{00000000-0000-0000-0000-000000000000}"/>
          </ac:spMkLst>
        </pc:spChg>
        <pc:spChg chg="del">
          <ac:chgData name="Jonathan Flunger" userId="8eca98be-9ff2-4bde-98ba-f4155b5b0024" providerId="ADAL" clId="{2BFC049B-32BB-455D-9D55-3FEC95CC6C90}" dt="2026-04-29T15:03:39.330" v="16" actId="478"/>
          <ac:spMkLst>
            <pc:docMk/>
            <pc:sldMasterMk cId="0" sldId="2147483928"/>
            <ac:spMk id="39" creationId="{00000000-0000-0000-0000-000000000000}"/>
          </ac:spMkLst>
        </pc:spChg>
        <pc:spChg chg="mod">
          <ac:chgData name="Jonathan Flunger" userId="8eca98be-9ff2-4bde-98ba-f4155b5b0024" providerId="ADAL" clId="{2BFC049B-32BB-455D-9D55-3FEC95CC6C90}" dt="2026-04-30T08:34:37.071" v="316" actId="14100"/>
          <ac:spMkLst>
            <pc:docMk/>
            <pc:sldMasterMk cId="0" sldId="2147483928"/>
            <ac:spMk id="72" creationId="{F152A04D-5063-4E95-9CB5-5C50E37A6E5E}"/>
          </ac:spMkLst>
        </pc:spChg>
        <pc:picChg chg="add mod ord">
          <ac:chgData name="Jonathan Flunger" userId="8eca98be-9ff2-4bde-98ba-f4155b5b0024" providerId="ADAL" clId="{2BFC049B-32BB-455D-9D55-3FEC95CC6C90}" dt="2026-04-30T08:30:31.346" v="293" actId="1076"/>
          <ac:picMkLst>
            <pc:docMk/>
            <pc:sldMasterMk cId="0" sldId="2147483928"/>
            <ac:picMk id="4" creationId="{727B8D8B-8EE7-7621-E044-0327CDFD14E6}"/>
          </ac:picMkLst>
        </pc:picChg>
        <pc:picChg chg="del">
          <ac:chgData name="Jonathan Flunger" userId="8eca98be-9ff2-4bde-98ba-f4155b5b0024" providerId="ADAL" clId="{2BFC049B-32BB-455D-9D55-3FEC95CC6C90}" dt="2026-04-29T15:03:14.870" v="12" actId="478"/>
          <ac:picMkLst>
            <pc:docMk/>
            <pc:sldMasterMk cId="0" sldId="2147483928"/>
            <ac:picMk id="37" creationId="{6C34021B-66EB-9E45-8BD1-64D5855A5802}"/>
          </ac:picMkLst>
        </pc:picChg>
        <pc:picChg chg="del">
          <ac:chgData name="Jonathan Flunger" userId="8eca98be-9ff2-4bde-98ba-f4155b5b0024" providerId="ADAL" clId="{2BFC049B-32BB-455D-9D55-3FEC95CC6C90}" dt="2026-04-29T15:03:26.206" v="14" actId="478"/>
          <ac:picMkLst>
            <pc:docMk/>
            <pc:sldMasterMk cId="0" sldId="2147483928"/>
            <ac:picMk id="40" creationId="{7B88B654-6870-4EB8-A79A-306A0238640A}"/>
          </ac:picMkLst>
        </pc:picChg>
        <pc:picChg chg="del">
          <ac:chgData name="Jonathan Flunger" userId="8eca98be-9ff2-4bde-98ba-f4155b5b0024" providerId="ADAL" clId="{2BFC049B-32BB-455D-9D55-3FEC95CC6C90}" dt="2026-04-29T15:03:44.112" v="17" actId="478"/>
          <ac:picMkLst>
            <pc:docMk/>
            <pc:sldMasterMk cId="0" sldId="2147483928"/>
            <ac:picMk id="63" creationId="{EBB965BA-5FAA-5543-9444-B14F3D19DD2B}"/>
          </ac:picMkLst>
        </pc:picChg>
        <pc:cxnChg chg="add mod">
          <ac:chgData name="Jonathan Flunger" userId="8eca98be-9ff2-4bde-98ba-f4155b5b0024" providerId="ADAL" clId="{2BFC049B-32BB-455D-9D55-3FEC95CC6C90}" dt="2026-04-30T08:25:10.135" v="265" actId="208"/>
          <ac:cxnSpMkLst>
            <pc:docMk/>
            <pc:sldMasterMk cId="0" sldId="2147483928"/>
            <ac:cxnSpMk id="2" creationId="{7F64F7D3-1940-7678-9D31-F05FCCD1C5D1}"/>
          </ac:cxnSpMkLst>
        </pc:cxnChg>
        <pc:cxnChg chg="del">
          <ac:chgData name="Jonathan Flunger" userId="8eca98be-9ff2-4bde-98ba-f4155b5b0024" providerId="ADAL" clId="{2BFC049B-32BB-455D-9D55-3FEC95CC6C90}" dt="2026-04-29T15:03:47.437" v="18" actId="478"/>
          <ac:cxnSpMkLst>
            <pc:docMk/>
            <pc:sldMasterMk cId="0" sldId="2147483928"/>
            <ac:cxnSpMk id="38" creationId="{EE71E5B5-6921-4FB2-A9C4-9C2A029FF0B3}"/>
          </ac:cxnSpMkLst>
        </pc:cxnChg>
        <pc:sldLayoutChg chg="addSp delSp modSp mod ord setBg delAnim modAnim">
          <pc:chgData name="Jonathan Flunger" userId="8eca98be-9ff2-4bde-98ba-f4155b5b0024" providerId="ADAL" clId="{2BFC049B-32BB-455D-9D55-3FEC95CC6C90}" dt="2026-04-30T15:00:54.070" v="555"/>
          <pc:sldLayoutMkLst>
            <pc:docMk/>
            <pc:sldMasterMk cId="0" sldId="2147483928"/>
            <pc:sldLayoutMk cId="0" sldId="2147483929"/>
          </pc:sldLayoutMkLst>
          <pc:spChg chg="add del mod">
            <ac:chgData name="Jonathan Flunger" userId="8eca98be-9ff2-4bde-98ba-f4155b5b0024" providerId="ADAL" clId="{2BFC049B-32BB-455D-9D55-3FEC95CC6C90}" dt="2026-04-30T08:25:00.151" v="264" actId="478"/>
            <ac:spMkLst>
              <pc:docMk/>
              <pc:sldMasterMk cId="0" sldId="2147483928"/>
              <pc:sldLayoutMk cId="0" sldId="2147483929"/>
              <ac:spMk id="2" creationId="{886A0E05-500A-6A9A-6847-60B360839EF7}"/>
            </ac:spMkLst>
          </pc:spChg>
          <pc:spChg chg="del">
            <ac:chgData name="Jonathan Flunger" userId="8eca98be-9ff2-4bde-98ba-f4155b5b0024" providerId="ADAL" clId="{2BFC049B-32BB-455D-9D55-3FEC95CC6C90}" dt="2026-04-29T15:05:22.109" v="33" actId="478"/>
            <ac:spMkLst>
              <pc:docMk/>
              <pc:sldMasterMk cId="0" sldId="2147483928"/>
              <pc:sldLayoutMk cId="0" sldId="2147483929"/>
              <ac:spMk id="10" creationId="{00000000-0000-0000-0000-000000000000}"/>
            </ac:spMkLst>
          </pc:spChg>
          <pc:spChg chg="del">
            <ac:chgData name="Jonathan Flunger" userId="8eca98be-9ff2-4bde-98ba-f4155b5b0024" providerId="ADAL" clId="{2BFC049B-32BB-455D-9D55-3FEC95CC6C90}" dt="2026-04-29T15:01:52.490" v="7" actId="478"/>
            <ac:spMkLst>
              <pc:docMk/>
              <pc:sldMasterMk cId="0" sldId="2147483928"/>
              <pc:sldLayoutMk cId="0" sldId="2147483929"/>
              <ac:spMk id="40" creationId="{13708B2C-83C9-4876-96B1-1CC09F31A163}"/>
            </ac:spMkLst>
          </pc:spChg>
          <pc:spChg chg="mod">
            <ac:chgData name="Jonathan Flunger" userId="8eca98be-9ff2-4bde-98ba-f4155b5b0024" providerId="ADAL" clId="{2BFC049B-32BB-455D-9D55-3FEC95CC6C90}" dt="2026-04-30T15:00:54.070" v="555"/>
            <ac:spMkLst>
              <pc:docMk/>
              <pc:sldMasterMk cId="0" sldId="2147483928"/>
              <pc:sldLayoutMk cId="0" sldId="2147483929"/>
              <ac:spMk id="56323" creationId="{00000000-0000-0000-0000-000000000000}"/>
            </ac:spMkLst>
          </pc:spChg>
          <pc:spChg chg="mod">
            <ac:chgData name="Jonathan Flunger" userId="8eca98be-9ff2-4bde-98ba-f4155b5b0024" providerId="ADAL" clId="{2BFC049B-32BB-455D-9D55-3FEC95CC6C90}" dt="2026-04-30T15:00:35.861" v="530" actId="20577"/>
            <ac:spMkLst>
              <pc:docMk/>
              <pc:sldMasterMk cId="0" sldId="2147483928"/>
              <pc:sldLayoutMk cId="0" sldId="2147483929"/>
              <ac:spMk id="56325" creationId="{00000000-0000-0000-0000-000000000000}"/>
            </ac:spMkLst>
          </pc:spChg>
          <pc:picChg chg="add del">
            <ac:chgData name="Jonathan Flunger" userId="8eca98be-9ff2-4bde-98ba-f4155b5b0024" providerId="ADAL" clId="{2BFC049B-32BB-455D-9D55-3FEC95CC6C90}" dt="2026-04-29T15:03:05.915" v="10" actId="478"/>
            <ac:picMkLst>
              <pc:docMk/>
              <pc:sldMasterMk cId="0" sldId="2147483928"/>
              <pc:sldLayoutMk cId="0" sldId="2147483929"/>
              <ac:picMk id="2" creationId="{655A41B8-2864-44C4-A9B2-9F40A95F93BD}"/>
            </ac:picMkLst>
          </pc:picChg>
          <pc:picChg chg="add del mod ord modCrop">
            <ac:chgData name="Jonathan Flunger" userId="8eca98be-9ff2-4bde-98ba-f4155b5b0024" providerId="ADAL" clId="{2BFC049B-32BB-455D-9D55-3FEC95CC6C90}" dt="2026-04-30T08:48:04.790" v="511" actId="478"/>
            <ac:picMkLst>
              <pc:docMk/>
              <pc:sldMasterMk cId="0" sldId="2147483928"/>
              <pc:sldLayoutMk cId="0" sldId="2147483929"/>
              <ac:picMk id="4" creationId="{A0B3BA8B-C35A-26FA-AB14-2CB5E70E9AB1}"/>
            </ac:picMkLst>
          </pc:picChg>
          <pc:picChg chg="del">
            <ac:chgData name="Jonathan Flunger" userId="8eca98be-9ff2-4bde-98ba-f4155b5b0024" providerId="ADAL" clId="{2BFC049B-32BB-455D-9D55-3FEC95CC6C90}" dt="2026-04-29T15:03:11.595" v="11" actId="478"/>
            <ac:picMkLst>
              <pc:docMk/>
              <pc:sldMasterMk cId="0" sldId="2147483928"/>
              <pc:sldLayoutMk cId="0" sldId="2147483929"/>
              <ac:picMk id="38" creationId="{6C34021B-66EB-9E45-8BD1-64D5855A5802}"/>
            </ac:picMkLst>
          </pc:picChg>
          <pc:picChg chg="del">
            <ac:chgData name="Jonathan Flunger" userId="8eca98be-9ff2-4bde-98ba-f4155b5b0024" providerId="ADAL" clId="{2BFC049B-32BB-455D-9D55-3FEC95CC6C90}" dt="2026-04-29T15:05:23.238" v="34" actId="478"/>
            <ac:picMkLst>
              <pc:docMk/>
              <pc:sldMasterMk cId="0" sldId="2147483928"/>
              <pc:sldLayoutMk cId="0" sldId="2147483929"/>
              <ac:picMk id="41" creationId="{EBB965BA-5FAA-5543-9444-B14F3D19DD2B}"/>
            </ac:picMkLst>
          </pc:picChg>
          <pc:picChg chg="del">
            <ac:chgData name="Jonathan Flunger" userId="8eca98be-9ff2-4bde-98ba-f4155b5b0024" providerId="ADAL" clId="{2BFC049B-32BB-455D-9D55-3FEC95CC6C90}" dt="2026-04-29T15:05:31.490" v="37" actId="478"/>
            <ac:picMkLst>
              <pc:docMk/>
              <pc:sldMasterMk cId="0" sldId="2147483928"/>
              <pc:sldLayoutMk cId="0" sldId="2147483929"/>
              <ac:picMk id="97" creationId="{F2382437-E20D-44CE-9678-6FC2D2C8FA21}"/>
            </ac:picMkLst>
          </pc:picChg>
          <pc:cxnChg chg="del">
            <ac:chgData name="Jonathan Flunger" userId="8eca98be-9ff2-4bde-98ba-f4155b5b0024" providerId="ADAL" clId="{2BFC049B-32BB-455D-9D55-3FEC95CC6C90}" dt="2026-04-29T15:05:24.960" v="35" actId="478"/>
            <ac:cxnSpMkLst>
              <pc:docMk/>
              <pc:sldMasterMk cId="0" sldId="2147483928"/>
              <pc:sldLayoutMk cId="0" sldId="2147483929"/>
              <ac:cxnSpMk id="39" creationId="{D90A106D-F82D-4A4A-81C2-51E2F76FBD9F}"/>
            </ac:cxnSpMkLst>
          </pc:cxnChg>
          <pc:cxnChg chg="del">
            <ac:chgData name="Jonathan Flunger" userId="8eca98be-9ff2-4bde-98ba-f4155b5b0024" providerId="ADAL" clId="{2BFC049B-32BB-455D-9D55-3FEC95CC6C90}" dt="2026-04-29T15:05:39.365" v="39" actId="478"/>
            <ac:cxnSpMkLst>
              <pc:docMk/>
              <pc:sldMasterMk cId="0" sldId="2147483928"/>
              <pc:sldLayoutMk cId="0" sldId="2147483929"/>
              <ac:cxnSpMk id="94" creationId="{357F7D0F-2D50-4418-8EB4-564A4B2CEE5B}"/>
            </ac:cxnSpMkLst>
          </pc:cxnChg>
        </pc:sldLayoutChg>
        <pc:sldLayoutChg chg="addSp delSp modSp setBg">
          <pc:chgData name="Jonathan Flunger" userId="8eca98be-9ff2-4bde-98ba-f4155b5b0024" providerId="ADAL" clId="{2BFC049B-32BB-455D-9D55-3FEC95CC6C90}" dt="2026-04-30T08:34:47.955" v="317" actId="14100"/>
          <pc:sldLayoutMkLst>
            <pc:docMk/>
            <pc:sldMasterMk cId="0" sldId="2147483928"/>
            <pc:sldLayoutMk cId="3949076369" sldId="2147483930"/>
          </pc:sldLayoutMkLst>
          <pc:spChg chg="add del">
            <ac:chgData name="Jonathan Flunger" userId="8eca98be-9ff2-4bde-98ba-f4155b5b0024" providerId="ADAL" clId="{2BFC049B-32BB-455D-9D55-3FEC95CC6C90}" dt="2026-04-30T08:29:14.302" v="282" actId="11529"/>
            <ac:spMkLst>
              <pc:docMk/>
              <pc:sldMasterMk cId="0" sldId="2147483928"/>
              <pc:sldLayoutMk cId="3949076369" sldId="2147483930"/>
              <ac:spMk id="3" creationId="{C0C320D4-81B0-1CAE-69FD-0B653A2992AF}"/>
            </ac:spMkLst>
          </pc:spChg>
          <pc:spChg chg="add mod">
            <ac:chgData name="Jonathan Flunger" userId="8eca98be-9ff2-4bde-98ba-f4155b5b0024" providerId="ADAL" clId="{2BFC049B-32BB-455D-9D55-3FEC95CC6C90}" dt="2026-04-30T08:34:47.955" v="317" actId="14100"/>
            <ac:spMkLst>
              <pc:docMk/>
              <pc:sldMasterMk cId="0" sldId="2147483928"/>
              <pc:sldLayoutMk cId="3949076369" sldId="2147483930"/>
              <ac:spMk id="4" creationId="{DFD577EC-D1D5-9BD1-4CEE-34870D92CF0F}"/>
            </ac:spMkLst>
          </pc:spChg>
        </pc:sldLayoutChg>
        <pc:sldLayoutChg chg="addSp delSp modSp mod">
          <pc:chgData name="Jonathan Flunger" userId="8eca98be-9ff2-4bde-98ba-f4155b5b0024" providerId="ADAL" clId="{2BFC049B-32BB-455D-9D55-3FEC95CC6C90}" dt="2026-04-30T08:37:44.219" v="342"/>
          <pc:sldLayoutMkLst>
            <pc:docMk/>
            <pc:sldMasterMk cId="0" sldId="2147483928"/>
            <pc:sldLayoutMk cId="2911807364" sldId="2147483931"/>
          </pc:sldLayoutMkLst>
          <pc:spChg chg="del">
            <ac:chgData name="Jonathan Flunger" userId="8eca98be-9ff2-4bde-98ba-f4155b5b0024" providerId="ADAL" clId="{2BFC049B-32BB-455D-9D55-3FEC95CC6C90}" dt="2026-04-30T08:35:56.780" v="324" actId="478"/>
            <ac:spMkLst>
              <pc:docMk/>
              <pc:sldMasterMk cId="0" sldId="2147483928"/>
              <pc:sldLayoutMk cId="2911807364" sldId="2147483931"/>
              <ac:spMk id="3" creationId="{059E504E-8D36-5F3D-E3EB-62CB213DAE65}"/>
            </ac:spMkLst>
          </pc:spChg>
          <pc:spChg chg="add mod">
            <ac:chgData name="Jonathan Flunger" userId="8eca98be-9ff2-4bde-98ba-f4155b5b0024" providerId="ADAL" clId="{2BFC049B-32BB-455D-9D55-3FEC95CC6C90}" dt="2026-04-30T08:35:20.736" v="319"/>
            <ac:spMkLst>
              <pc:docMk/>
              <pc:sldMasterMk cId="0" sldId="2147483928"/>
              <pc:sldLayoutMk cId="2911807364" sldId="2147483931"/>
              <ac:spMk id="4" creationId="{98D00F4D-1360-3B95-B960-665FE9D837B2}"/>
            </ac:spMkLst>
          </pc:spChg>
          <pc:spChg chg="add del mod">
            <ac:chgData name="Jonathan Flunger" userId="8eca98be-9ff2-4bde-98ba-f4155b5b0024" providerId="ADAL" clId="{2BFC049B-32BB-455D-9D55-3FEC95CC6C90}" dt="2026-04-30T08:37:44.219" v="342"/>
            <ac:spMkLst>
              <pc:docMk/>
              <pc:sldMasterMk cId="0" sldId="2147483928"/>
              <pc:sldLayoutMk cId="2911807364" sldId="2147483931"/>
              <ac:spMk id="5" creationId="{6D2125AC-5E2E-E577-6F16-9427E707BEF1}"/>
            </ac:spMkLst>
          </pc:spChg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440966585" sldId="2147483936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1857609333" sldId="2147483937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376607355" sldId="2147483938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2915557084" sldId="2147483939"/>
          </pc:sldLayoutMkLst>
        </pc:sldLayoutChg>
        <pc:sldLayoutChg chg="delSp mod setBg">
          <pc:chgData name="Jonathan Flunger" userId="8eca98be-9ff2-4bde-98ba-f4155b5b0024" providerId="ADAL" clId="{2BFC049B-32BB-455D-9D55-3FEC95CC6C90}" dt="2026-04-29T15:06:59.931" v="58" actId="478"/>
          <pc:sldLayoutMkLst>
            <pc:docMk/>
            <pc:sldMasterMk cId="0" sldId="2147483928"/>
            <pc:sldLayoutMk cId="3124599788" sldId="2147483945"/>
          </pc:sldLayoutMkLst>
          <pc:spChg chg="del">
            <ac:chgData name="Jonathan Flunger" userId="8eca98be-9ff2-4bde-98ba-f4155b5b0024" providerId="ADAL" clId="{2BFC049B-32BB-455D-9D55-3FEC95CC6C90}" dt="2026-04-29T15:06:59.931" v="58" actId="478"/>
            <ac:spMkLst>
              <pc:docMk/>
              <pc:sldMasterMk cId="0" sldId="2147483928"/>
              <pc:sldLayoutMk cId="3124599788" sldId="2147483945"/>
              <ac:spMk id="3" creationId="{3B009754-3A1E-461E-B289-FE7FC85C2E42}"/>
            </ac:spMkLst>
          </pc:spChg>
          <pc:spChg chg="del">
            <ac:chgData name="Jonathan Flunger" userId="8eca98be-9ff2-4bde-98ba-f4155b5b0024" providerId="ADAL" clId="{2BFC049B-32BB-455D-9D55-3FEC95CC6C90}" dt="2026-04-29T15:06:54.783" v="55" actId="478"/>
            <ac:spMkLst>
              <pc:docMk/>
              <pc:sldMasterMk cId="0" sldId="2147483928"/>
              <pc:sldLayoutMk cId="3124599788" sldId="2147483945"/>
              <ac:spMk id="34" creationId="{9C759BF4-95BD-4497-8F73-35566BC9CAF7}"/>
            </ac:spMkLst>
          </pc:spChg>
          <pc:picChg chg="del">
            <ac:chgData name="Jonathan Flunger" userId="8eca98be-9ff2-4bde-98ba-f4155b5b0024" providerId="ADAL" clId="{2BFC049B-32BB-455D-9D55-3FEC95CC6C90}" dt="2026-04-29T15:06:55.926" v="56" actId="478"/>
            <ac:picMkLst>
              <pc:docMk/>
              <pc:sldMasterMk cId="0" sldId="2147483928"/>
              <pc:sldLayoutMk cId="3124599788" sldId="2147483945"/>
              <ac:picMk id="66" creationId="{67F11124-82EC-4269-B097-AA13626176BE}"/>
            </ac:picMkLst>
          </pc:picChg>
          <pc:picChg chg="del">
            <ac:chgData name="Jonathan Flunger" userId="8eca98be-9ff2-4bde-98ba-f4155b5b0024" providerId="ADAL" clId="{2BFC049B-32BB-455D-9D55-3FEC95CC6C90}" dt="2026-04-29T15:06:58.022" v="57" actId="478"/>
            <ac:picMkLst>
              <pc:docMk/>
              <pc:sldMasterMk cId="0" sldId="2147483928"/>
              <pc:sldLayoutMk cId="3124599788" sldId="2147483945"/>
              <ac:picMk id="93" creationId="{FACF339E-D219-4088-BAC1-2C9C82F81394}"/>
            </ac:picMkLst>
          </pc:picChg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3945696268" sldId="2147483946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2254609482" sldId="2147483947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838715454" sldId="2147483974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1027659899" sldId="2147483975"/>
          </pc:sldLayoutMkLst>
        </pc:sldLayoutChg>
        <pc:sldLayoutChg chg="setBg">
          <pc:chgData name="Jonathan Flunger" userId="8eca98be-9ff2-4bde-98ba-f4155b5b0024" providerId="ADAL" clId="{2BFC049B-32BB-455D-9D55-3FEC95CC6C90}" dt="2026-04-29T15:01:23.105" v="0"/>
          <pc:sldLayoutMkLst>
            <pc:docMk/>
            <pc:sldMasterMk cId="0" sldId="2147483928"/>
            <pc:sldLayoutMk cId="2435991586" sldId="2147483977"/>
          </pc:sldLayoutMkLst>
        </pc:sldLayoutChg>
      </pc:sldMasterChg>
      <pc:sldMasterChg chg="del">
        <pc:chgData name="Jonathan Flunger" userId="8eca98be-9ff2-4bde-98ba-f4155b5b0024" providerId="ADAL" clId="{2BFC049B-32BB-455D-9D55-3FEC95CC6C90}" dt="2026-04-29T15:07:13.920" v="59" actId="2696"/>
        <pc:sldMasterMkLst>
          <pc:docMk/>
          <pc:sldMasterMk cId="554798536" sldId="2147483950"/>
        </pc:sldMasterMkLst>
      </pc:sldMasterChg>
      <pc:sldMasterChg chg="del">
        <pc:chgData name="Jonathan Flunger" userId="8eca98be-9ff2-4bde-98ba-f4155b5b0024" providerId="ADAL" clId="{2BFC049B-32BB-455D-9D55-3FEC95CC6C90}" dt="2026-04-29T15:07:14.754" v="60" actId="2696"/>
        <pc:sldMasterMkLst>
          <pc:docMk/>
          <pc:sldMasterMk cId="3659391583" sldId="2147483957"/>
        </pc:sldMasterMkLst>
      </pc:sldMasterChg>
      <pc:sldMasterChg chg="del">
        <pc:chgData name="Jonathan Flunger" userId="8eca98be-9ff2-4bde-98ba-f4155b5b0024" providerId="ADAL" clId="{2BFC049B-32BB-455D-9D55-3FEC95CC6C90}" dt="2026-04-29T15:07:15.390" v="61" actId="2696"/>
        <pc:sldMasterMkLst>
          <pc:docMk/>
          <pc:sldMasterMk cId="4140336850" sldId="2147483970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t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404" tIns="44702" rIns="89404" bIns="44702" numCol="1" anchor="b" anchorCtr="0" compatLnSpc="1">
            <a:prstTxWarp prst="textNoShape">
              <a:avLst/>
            </a:prstTxWarp>
          </a:bodyPr>
          <a:lstStyle>
            <a:lvl1pPr algn="r" defTabSz="892175">
              <a:defRPr sz="1100" smtClean="0">
                <a:latin typeface="Arial" pitchFamily="34" charset="0"/>
              </a:defRPr>
            </a:lvl1pPr>
          </a:lstStyle>
          <a:p>
            <a:pPr>
              <a:defRPr/>
            </a:pPr>
            <a:fld id="{A5B780D0-5C7F-422C-931C-25201BE1936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045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466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5738" y="0"/>
            <a:ext cx="3014662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A6888345-B3D3-4351-A7A9-F936F5935E41}" type="datetimeFigureOut">
              <a:rPr lang="en-US"/>
              <a:pPr>
                <a:defRPr/>
              </a:pPr>
              <a:t>4/30/2026</a:t>
            </a:fld>
            <a:endParaRPr lang="en-US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4025" y="693738"/>
            <a:ext cx="6176963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435475"/>
            <a:ext cx="520065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0950"/>
            <a:ext cx="301466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defTabSz="862013">
              <a:defRPr sz="11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5738" y="8870950"/>
            <a:ext cx="30146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55" tIns="43077" rIns="86155" bIns="43077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 smtClean="0"/>
            </a:lvl1pPr>
          </a:lstStyle>
          <a:p>
            <a:pPr>
              <a:defRPr/>
            </a:pPr>
            <a:fld id="{D8DF57D7-2670-4E78-96DD-D9B228051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0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10636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21273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831909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442545" algn="l" rtl="0" fontAlgn="base">
      <a:spcBef>
        <a:spcPct val="30000"/>
      </a:spcBef>
      <a:spcAft>
        <a:spcPct val="0"/>
      </a:spcAft>
      <a:defRPr sz="1603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053182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6pPr>
    <a:lvl7pPr marL="3663818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7pPr>
    <a:lvl8pPr marL="4274454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8pPr>
    <a:lvl9pPr marL="4885091" algn="l" defTabSz="1221273" rtl="0" eaLnBrk="1" latinLnBrk="0" hangingPunct="1">
      <a:defRPr sz="1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47705" y="5900604"/>
            <a:ext cx="10627380" cy="3814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 typeface="Verdana" pitchFamily="34" charset="0"/>
              <a:buNone/>
              <a:defRPr sz="1736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GB" dirty="0"/>
              <a:t>Authors and affiliations</a:t>
            </a:r>
            <a:endParaRPr lang="en-GB" noProof="0" dirty="0"/>
          </a:p>
        </p:txBody>
      </p:sp>
      <p:sp>
        <p:nvSpPr>
          <p:cNvPr id="56325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47705" y="4727932"/>
            <a:ext cx="7777096" cy="70788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PRESENTATION TITLE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 userDrawn="1"/>
        </p:nvSpPr>
        <p:spPr bwMode="auto">
          <a:xfrm>
            <a:off x="844737" y="642937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>
        <p:tmplLst>
          <p:tmpl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3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63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6325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BAE2C-05BE-28D2-F0E4-135338DA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D00F4D-1360-3B95-B960-665FE9D837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6000" y="1105880"/>
            <a:ext cx="11764800" cy="523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dirty="0"/>
              <a:t>Click to 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  <a:endParaRPr lang="en-GB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1180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27B8D8B-8EE7-7621-E044-0327CDFD14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5338" cy="1013048"/>
          </a:xfrm>
          <a:prstGeom prst="rect">
            <a:avLst/>
          </a:prstGeom>
        </p:spPr>
      </p:pic>
      <p:sp>
        <p:nvSpPr>
          <p:cNvPr id="14" name="Text Box 38"/>
          <p:cNvSpPr txBox="1">
            <a:spLocks noChangeArrowheads="1"/>
          </p:cNvSpPr>
          <p:nvPr userDrawn="1"/>
        </p:nvSpPr>
        <p:spPr bwMode="auto">
          <a:xfrm>
            <a:off x="221404" y="6202800"/>
            <a:ext cx="12118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800" noProof="0">
                <a:solidFill>
                  <a:srgbClr val="8197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800" noProof="0" dirty="0">
              <a:solidFill>
                <a:srgbClr val="8197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35" hidden="1">
            <a:extLst>
              <a:ext uri="{FF2B5EF4-FFF2-40B4-BE49-F238E27FC236}">
                <a16:creationId xmlns:a16="http://schemas.microsoft.com/office/drawing/2014/main" id="{C995CFAD-3BA1-4EC9-867D-60423D76AD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225338" cy="6858000"/>
          </a:xfrm>
          <a:prstGeom prst="rect">
            <a:avLst/>
          </a:prstGeom>
        </p:spPr>
      </p:pic>
      <p:sp>
        <p:nvSpPr>
          <p:cNvPr id="9" name="Text Box DG"/>
          <p:cNvSpPr txBox="1">
            <a:spLocks noChangeArrowheads="1"/>
          </p:cNvSpPr>
          <p:nvPr userDrawn="1"/>
        </p:nvSpPr>
        <p:spPr bwMode="auto">
          <a:xfrm>
            <a:off x="772995" y="447366"/>
            <a:ext cx="6706956" cy="21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772" noProof="0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16000" y="270340"/>
            <a:ext cx="6969660" cy="56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noProof="0" dirty="0"/>
              <a:t>Click to edit Master title style</a:t>
            </a:r>
            <a:endParaRPr lang="en-GB" noProof="0" dirty="0"/>
          </a:p>
        </p:txBody>
      </p:sp>
      <p:sp>
        <p:nvSpPr>
          <p:cNvPr id="72" name="Rectangle 2">
            <a:extLst>
              <a:ext uri="{FF2B5EF4-FFF2-40B4-BE49-F238E27FC236}">
                <a16:creationId xmlns:a16="http://schemas.microsoft.com/office/drawing/2014/main" id="{F152A04D-5063-4E95-9CB5-5C50E37A6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00" y="1105880"/>
            <a:ext cx="11764800" cy="523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dirty="0"/>
              <a:t>Click to 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  <a:endParaRPr lang="en-GB" altLang="en-US" noProof="0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F64F7D3-1940-7678-9D31-F05FCCD1C5D1}"/>
              </a:ext>
            </a:extLst>
          </p:cNvPr>
          <p:cNvCxnSpPr>
            <a:cxnSpLocks/>
          </p:cNvCxnSpPr>
          <p:nvPr userDrawn="1"/>
        </p:nvCxnSpPr>
        <p:spPr>
          <a:xfrm>
            <a:off x="221435" y="6422971"/>
            <a:ext cx="11736000" cy="0"/>
          </a:xfrm>
          <a:prstGeom prst="line">
            <a:avLst/>
          </a:prstGeom>
          <a:ln w="9525" cmpd="sng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9DC658A-DD68-03AC-37AC-40E05421A3A7}"/>
              </a:ext>
            </a:extLst>
          </p:cNvPr>
          <p:cNvSpPr txBox="1"/>
          <p:nvPr userDrawn="1"/>
        </p:nvSpPr>
        <p:spPr>
          <a:xfrm>
            <a:off x="174165" y="6504026"/>
            <a:ext cx="1156300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dirty="0" err="1">
                <a:solidFill>
                  <a:schemeClr val="accent1"/>
                </a:solidFill>
                <a:latin typeface="NotesEsa" panose="02000506030000020004" pitchFamily="2" charset="0"/>
              </a:rPr>
              <a:t>EarthCARE</a:t>
            </a:r>
            <a:r>
              <a:rPr lang="en-GB" sz="1100" b="1" dirty="0">
                <a:solidFill>
                  <a:schemeClr val="accent1"/>
                </a:solidFill>
                <a:latin typeface="NotesEsa" panose="02000506030000020004" pitchFamily="2" charset="0"/>
              </a:rPr>
              <a:t> 2026 Science and Validation Workshop </a:t>
            </a:r>
            <a:r>
              <a:rPr lang="en-GB" sz="1100" b="0" dirty="0">
                <a:solidFill>
                  <a:schemeClr val="accent1"/>
                </a:solidFill>
                <a:latin typeface="NotesEsa" panose="02000506030000020004" pitchFamily="2" charset="0"/>
              </a:rPr>
              <a:t>| 8 – 12 June 2026 </a:t>
            </a:r>
            <a:r>
              <a:rPr lang="en-GB" sz="1100" dirty="0">
                <a:solidFill>
                  <a:schemeClr val="accent1"/>
                </a:solidFill>
                <a:latin typeface="NotesEsa" panose="02000506030000020004" pitchFamily="2" charset="0"/>
              </a:rPr>
              <a:t>| Rhodes House | Oxford, UK</a:t>
            </a:r>
          </a:p>
          <a:p>
            <a:endParaRPr lang="en-GB" dirty="0"/>
          </a:p>
        </p:txBody>
      </p:sp>
      <p:sp>
        <p:nvSpPr>
          <p:cNvPr id="7" name="Text Box 38">
            <a:extLst>
              <a:ext uri="{FF2B5EF4-FFF2-40B4-BE49-F238E27FC236}">
                <a16:creationId xmlns:a16="http://schemas.microsoft.com/office/drawing/2014/main" id="{E2728749-6E2D-B2C4-594C-672713872F3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29305" y="6500646"/>
            <a:ext cx="375149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0">
            <a:spAutoFit/>
          </a:bodyPr>
          <a:lstStyle/>
          <a:p>
            <a:pPr lvl="2" algn="r">
              <a:spcBef>
                <a:spcPct val="50000"/>
              </a:spcBef>
            </a:pPr>
            <a:fld id="{BBA2E11D-44E1-43DD-A173-928128880055}" type="slidenum">
              <a:rPr lang="en-GB" sz="1100" noProof="1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pPr lvl="2" algn="r">
                <a:spcBef>
                  <a:spcPct val="50000"/>
                </a:spcBef>
              </a:pPr>
              <a:t>‹#›</a:t>
            </a:fld>
            <a:endParaRPr lang="en-GB" sz="1100" b="0" i="0" noProof="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1" r:id="rId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GB" sz="3000" b="1" dirty="0" smtClean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5pPr>
      <a:lvl6pPr marL="44101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6pPr>
      <a:lvl7pPr marL="88203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7pPr>
      <a:lvl8pPr marL="1323045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8pPr>
      <a:lvl9pPr marL="1764060" algn="l" rtl="0" eaLnBrk="1" fontAlgn="base" hangingPunct="1">
        <a:spcBef>
          <a:spcPct val="0"/>
        </a:spcBef>
        <a:spcAft>
          <a:spcPct val="0"/>
        </a:spcAft>
        <a:defRPr sz="2122" b="1">
          <a:solidFill>
            <a:schemeClr val="bg1"/>
          </a:solidFill>
          <a:latin typeface="Verdana" pitchFamily="34" charset="0"/>
        </a:defRPr>
      </a:lvl9pPr>
    </p:titleStyle>
    <p:bodyStyle>
      <a:lvl1pPr marL="0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rgbClr val="8197A6"/>
        </a:buClr>
        <a:buFont typeface="Arial" panose="020B0604020202020204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8132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5777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34216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510661" indent="0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None/>
        <a:defRPr lang="en-GB" sz="1800" dirty="0" smtClean="0">
          <a:solidFill>
            <a:srgbClr val="8197A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661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6pPr>
      <a:lvl7pPr marL="379763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7pPr>
      <a:lvl8pPr marL="4238645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8pPr>
      <a:lvl9pPr marL="4679660" indent="-404264" algn="l" rtl="0" eaLnBrk="1" fontAlgn="base" hangingPunct="1">
        <a:lnSpc>
          <a:spcPct val="119000"/>
        </a:lnSpc>
        <a:spcBef>
          <a:spcPct val="20000"/>
        </a:spcBef>
        <a:spcAft>
          <a:spcPct val="0"/>
        </a:spcAft>
        <a:buClr>
          <a:schemeClr val="accent1"/>
        </a:buClr>
        <a:buFont typeface="Verdana" pitchFamily="34" charset="0"/>
        <a:buChar char="–"/>
        <a:defRPr sz="1543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4101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2pPr>
      <a:lvl3pPr marL="88203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4pPr>
      <a:lvl5pPr marL="1764060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5pPr>
      <a:lvl6pPr marL="220507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6pPr>
      <a:lvl7pPr marL="264609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7pPr>
      <a:lvl8pPr marL="3087106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8pPr>
      <a:lvl9pPr marL="3528121" algn="l" defTabSz="882030" rtl="0" eaLnBrk="1" latinLnBrk="0" hangingPunct="1">
        <a:defRPr sz="17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F49F465-4FBF-5C4B-0251-E4FC2F21F9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496F71-FA41-6F82-A8F5-3B5B0CE28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24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DF92-6572-F049-D430-EDE66FCC9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4EF34-F4E5-8706-4155-E943B34CB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28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211B6-0493-E28D-480D-FCB201EBA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33490-B943-4579-BADE-A3F706118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04312"/>
      </p:ext>
    </p:extLst>
  </p:cSld>
  <p:clrMapOvr>
    <a:masterClrMapping/>
  </p:clrMapOvr>
</p:sld>
</file>

<file path=ppt/theme/theme1.xml><?xml version="1.0" encoding="utf-8"?>
<a:theme xmlns:a="http://schemas.openxmlformats.org/drawingml/2006/main" name="ESA_Presentation_DARK">
  <a:themeElements>
    <a:clrScheme name="ESA Presentation 2020 Dark">
      <a:dk1>
        <a:srgbClr val="003249"/>
      </a:dk1>
      <a:lt1>
        <a:srgbClr val="FEFFFF"/>
      </a:lt1>
      <a:dk2>
        <a:srgbClr val="335E6E"/>
      </a:dk2>
      <a:lt2>
        <a:srgbClr val="E7E8E3"/>
      </a:lt2>
      <a:accent1>
        <a:srgbClr val="00AE9C"/>
      </a:accent1>
      <a:accent2>
        <a:srgbClr val="EC1A2F"/>
      </a:accent2>
      <a:accent3>
        <a:srgbClr val="FBAB18"/>
      </a:accent3>
      <a:accent4>
        <a:srgbClr val="009BDA"/>
      </a:accent4>
      <a:accent5>
        <a:srgbClr val="8096A6"/>
      </a:accent5>
      <a:accent6>
        <a:srgbClr val="E7E8E3"/>
      </a:accent6>
      <a:hlink>
        <a:srgbClr val="6DCFF6"/>
      </a:hlink>
      <a:folHlink>
        <a:srgbClr val="009BD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>
            <a:solidFill>
              <a:srgbClr val="8197A6"/>
            </a:solidFill>
            <a:latin typeface="Arial" panose="020B0604020202020204" pitchFamily="34" charset="0"/>
            <a:ea typeface="MS PGothic" pitchFamily="34" charset="-128"/>
            <a:cs typeface="Arial" panose="020B0604020202020204" pitchFamily="34" charset="0"/>
          </a:defRPr>
        </a:defPPr>
      </a:lstStyle>
    </a:txDef>
  </a:objectDefaults>
  <a:extraClrSchemeLst>
    <a:extraClrScheme>
      <a:clrScheme name="Esa presentation 1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338D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ADC5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2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98DB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AACAEA"/>
        </a:accent5>
        <a:accent6>
          <a:srgbClr val="00783B"/>
        </a:accent6>
        <a:hlink>
          <a:srgbClr val="E37222"/>
        </a:hlink>
        <a:folHlink>
          <a:srgbClr val="0033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3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008542"/>
        </a:accent1>
        <a:accent2>
          <a:srgbClr val="003397"/>
        </a:accent2>
        <a:accent3>
          <a:srgbClr val="FFFFFF"/>
        </a:accent3>
        <a:accent4>
          <a:srgbClr val="404246"/>
        </a:accent4>
        <a:accent5>
          <a:srgbClr val="AAC2B0"/>
        </a:accent5>
        <a:accent6>
          <a:srgbClr val="002D88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4">
        <a:dk1>
          <a:srgbClr val="4D4F53"/>
        </a:dk1>
        <a:lt1>
          <a:srgbClr val="FFFFFF"/>
        </a:lt1>
        <a:dk2>
          <a:srgbClr val="D0103A"/>
        </a:dk2>
        <a:lt2>
          <a:srgbClr val="000000"/>
        </a:lt2>
        <a:accent1>
          <a:srgbClr val="E37222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FBCAB"/>
        </a:accent5>
        <a:accent6>
          <a:srgbClr val="00783B"/>
        </a:accent6>
        <a:hlink>
          <a:srgbClr val="00338D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5">
        <a:dk1>
          <a:srgbClr val="4D4F53"/>
        </a:dk1>
        <a:lt1>
          <a:srgbClr val="FFFFFF"/>
        </a:lt1>
        <a:dk2>
          <a:srgbClr val="00338D"/>
        </a:dk2>
        <a:lt2>
          <a:srgbClr val="000000"/>
        </a:lt2>
        <a:accent1>
          <a:srgbClr val="D0103A"/>
        </a:accent1>
        <a:accent2>
          <a:srgbClr val="008542"/>
        </a:accent2>
        <a:accent3>
          <a:srgbClr val="FFFFFF"/>
        </a:accent3>
        <a:accent4>
          <a:srgbClr val="404246"/>
        </a:accent4>
        <a:accent5>
          <a:srgbClr val="E4AAAE"/>
        </a:accent5>
        <a:accent6>
          <a:srgbClr val="00783B"/>
        </a:accent6>
        <a:hlink>
          <a:srgbClr val="E37222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6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338D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ADC5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7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98DB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AEA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8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00854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AAC2B0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9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E37222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FBCAB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0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D0103A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E4AAAE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a presentation 11">
        <a:dk1>
          <a:srgbClr val="000000"/>
        </a:dk1>
        <a:lt1>
          <a:srgbClr val="FFFFFF"/>
        </a:lt1>
        <a:dk2>
          <a:srgbClr val="747678"/>
        </a:dk2>
        <a:lt2>
          <a:srgbClr val="4D4F53"/>
        </a:lt2>
        <a:accent1>
          <a:srgbClr val="8B8D8E"/>
        </a:accent1>
        <a:accent2>
          <a:srgbClr val="D5D6D2"/>
        </a:accent2>
        <a:accent3>
          <a:srgbClr val="FFFFFF"/>
        </a:accent3>
        <a:accent4>
          <a:srgbClr val="000000"/>
        </a:accent4>
        <a:accent5>
          <a:srgbClr val="C4C5C6"/>
        </a:accent5>
        <a:accent6>
          <a:srgbClr val="C1C2BE"/>
        </a:accent6>
        <a:hlink>
          <a:srgbClr val="8B8D8E"/>
        </a:hlink>
        <a:folHlink>
          <a:srgbClr val="9A9B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B9979CE-F6D6-4CDA-8589-F8B43FE72354}" vid="{343751ED-C8BE-41FE-9861-56AE543A0A1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SA_Documents" ma:contentTypeID="0x010100B93108F87DD4F24BAE6D0E809C37974D000FC206F40FA8F44792B0B25BFFF4A9D0" ma:contentTypeVersion="43" ma:contentTypeDescription="" ma:contentTypeScope="" ma:versionID="9b1703045571109d1041c6f1d6402cb6">
  <xsd:schema xmlns:xsd="http://www.w3.org/2001/XMLSchema" xmlns:xs="http://www.w3.org/2001/XMLSchema" xmlns:p="http://schemas.microsoft.com/office/2006/metadata/properties" xmlns:ns2="ddc99d1b-0883-4f2c-a8e6-6d8ebaa0e5d6" xmlns:ns3="http://schemas.microsoft.com/sharepoint/v3/fields" xmlns:ns4="http://schemas.microsoft.com/sharepoint/v4" targetNamespace="http://schemas.microsoft.com/office/2006/metadata/properties" ma:root="true" ma:fieldsID="8aee6ade98337e03742b7c59ef1ca971" ns2:_="" ns3:_="" ns4:_="">
    <xsd:import namespace="ddc99d1b-0883-4f2c-a8e6-6d8ebaa0e5d6"/>
    <xsd:import namespace="http://schemas.microsoft.com/sharepoint/v3/fields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Reference" minOccurs="0"/>
                <xsd:element ref="ns2:Assign_x0020_document_x0020_reference" minOccurs="0"/>
                <xsd:element ref="ns2:Classification" minOccurs="0"/>
                <xsd:element ref="ns2:Classification_x0020_Caveat" minOccurs="0"/>
                <xsd:element ref="ns2:Issue_x0020_Date" minOccurs="0"/>
                <xsd:element ref="ns2:Issue" minOccurs="0"/>
                <xsd:element ref="ns3:Revision" minOccurs="0"/>
                <xsd:element ref="ns3:Status" minOccurs="0"/>
                <xsd:element ref="ns2:Distribution" minOccurs="0"/>
                <xsd:element ref="ns2:Organisational_x0020_entity" minOccurs="0"/>
                <xsd:element ref="ns2:_dlc_DocId" minOccurs="0"/>
                <xsd:element ref="ns2:_dlc_DocIdUrl" minOccurs="0"/>
                <xsd:element ref="ns2:_dlc_DocIdPersistId" minOccurs="0"/>
                <xsd:element ref="ns2:In_iShare" minOccurs="0"/>
                <xsd:element ref="ns2:AutoSync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99d1b-0883-4f2c-a8e6-6d8ebaa0e5d6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2" nillable="true" ma:displayName="Document Type" ma:format="Dropdown" ma:internalName="Document_x0020_Type">
      <xsd:simpleType>
        <xsd:restriction base="dms:Choice">
          <xsd:enumeration value="AD - Assumption Document"/>
          <xsd:enumeration value="AN - Analysis"/>
          <xsd:enumeration value="AO - Announcement of Opportunity"/>
          <xsd:enumeration value="AR - Article"/>
          <xsd:enumeration value="BR - Brochure"/>
          <xsd:enumeration value="CCN - Contract Change Notice"/>
          <xsd:enumeration value="CE - Certificate (Certificate / Statement of Conformance, etc.)"/>
          <xsd:enumeration value="CO - Contract / Rider"/>
          <xsd:enumeration value="CP - Change Proposal (Engineering / Document)"/>
          <xsd:enumeration value="CR - Change Request (Engineering / Configuration)"/>
          <xsd:enumeration value="CT - Cost Documents (Estimate / CaC / CtC, etc)"/>
          <xsd:enumeration value="DCR - Cost Documents (Estimate / CaC / CtC, etc)"/>
          <xsd:enumeration value="DD - Design Description / Document"/>
          <xsd:enumeration value="DEC - Declaration"/>
          <xsd:enumeration value="DN - Delivery Notice / Release Notice / Transfer Notice"/>
          <xsd:enumeration value="DP - Data Package"/>
          <xsd:enumeration value="DRD - Document Requirements Definition"/>
          <xsd:enumeration value="DW - Drawing / Diagram"/>
          <xsd:enumeration value="EM - E-mail"/>
          <xsd:enumeration value="EX - Executive Summary"/>
          <xsd:enumeration value="FAX - Fax"/>
          <xsd:enumeration value="FI - File (Software / Configuration / Network)"/>
          <xsd:enumeration value="HO - Handout / Presentation"/>
          <xsd:enumeration value="IF - Interface Requirement / Specification / Interface Control Document / EID"/>
          <xsd:enumeration value="INS - Instruction"/>
          <xsd:enumeration value="ITT - Invitation to Tender"/>
          <xsd:enumeration value="LB - Logbook"/>
          <xsd:enumeration value="LE - Letter"/>
          <xsd:enumeration value="LEG - Legal Text"/>
          <xsd:enumeration value="LI - List"/>
          <xsd:enumeration value="MAN - Manual / User Guide / Handbook"/>
          <xsd:enumeration value="MIN - Minutes of Meeting"/>
          <xsd:enumeration value="ML - Model"/>
          <xsd:enumeration value="MO - Memorandum"/>
          <xsd:enumeration value="MOU - Agreement / Memorandum of Understanding"/>
          <xsd:enumeration value="MX - Matrix / Compliance"/>
          <xsd:enumeration value="NC - Non-Conformance"/>
          <xsd:enumeration value="NDA - Non-disclosure agreement"/>
          <xsd:enumeration value="OD - Operations Document"/>
          <xsd:enumeration value="OJ - Agenda"/>
          <xsd:enumeration value="PG - Progress Report / Status Report"/>
          <xsd:enumeration value="PL - Plan"/>
          <xsd:enumeration value="PO - Proposal"/>
          <xsd:enumeration value="POL - Policy Document"/>
          <xsd:enumeration value="PR - Procedure"/>
          <xsd:enumeration value="PT - Product Tree"/>
          <xsd:enumeration value="RD - Request for Deviation"/>
          <xsd:enumeration value="REC - Record"/>
          <xsd:enumeration value="REG - Regulation"/>
          <xsd:enumeration value="RES - Resolution"/>
          <xsd:enumeration value="RFQ - Request for Quotation"/>
          <xsd:enumeration value="RP - Report (Technical, Budget, Cost, Manpower, Travel, Audit, etc.)"/>
          <xsd:enumeration value="RS - Requirement Document / Specification (System, Subsystem, Unit, Equipment level)"/>
          <xsd:enumeration value="RW - Request for Waiver"/>
          <xsd:enumeration value="SC - Schedule / Network / Barchart / Chart"/>
          <xsd:enumeration value="SLA - Service Level Agreement"/>
          <xsd:enumeration value="SOW - Statement of Work"/>
          <xsd:enumeration value="SP - Specifications"/>
          <xsd:enumeration value="ST - Standards"/>
          <xsd:enumeration value="TC - Tender Conditions"/>
          <xsd:enumeration value="TN - Technical Note"/>
          <xsd:enumeration value="TOR - Terms of Reference"/>
          <xsd:enumeration value="TP - Test Procedure/Test Plan"/>
          <xsd:enumeration value="TR - Test Report / Test Result"/>
          <xsd:enumeration value="TS - Test Specification"/>
          <xsd:enumeration value="VC - Verification Control Document"/>
          <xsd:enumeration value="WBS - Work Breakdown Structure"/>
          <xsd:enumeration value="WI - Work Instruction"/>
          <xsd:enumeration value="WP - Working Paper"/>
          <xsd:enumeration value="WPD - Work Package Description"/>
          <xsd:enumeration value="AD"/>
          <xsd:enumeration value="AN"/>
          <xsd:enumeration value="AO"/>
          <xsd:enumeration value="AR"/>
          <xsd:enumeration value="BR"/>
          <xsd:enumeration value="CE"/>
          <xsd:enumeration value="CCN"/>
          <xsd:enumeration value="CO"/>
          <xsd:enumeration value="CP"/>
          <xsd:enumeration value="CR"/>
          <xsd:enumeration value="CT"/>
          <xsd:enumeration value="DEC"/>
          <xsd:enumeration value="DCR"/>
          <xsd:enumeration value="DD"/>
          <xsd:enumeration value="DN"/>
          <xsd:enumeration value="DP"/>
          <xsd:enumeration value="DRD"/>
          <xsd:enumeration value="DW"/>
          <xsd:enumeration value="EM"/>
          <xsd:enumeration value="EX"/>
          <xsd:enumeration value="FI"/>
          <xsd:enumeration value="FAX"/>
          <xsd:enumeration value="HO"/>
          <xsd:enumeration value="IF"/>
          <xsd:enumeration value="INS"/>
          <xsd:enumeration value="ITT"/>
          <xsd:enumeration value="LB"/>
          <xsd:enumeration value="LE"/>
          <xsd:enumeration value="LEG"/>
          <xsd:enumeration value="LI"/>
          <xsd:enumeration value="MAN"/>
          <xsd:enumeration value="ML"/>
          <xsd:enumeration value="MIN"/>
          <xsd:enumeration value="MO"/>
          <xsd:enumeration value="MOU"/>
          <xsd:enumeration value="MX"/>
          <xsd:enumeration value="NC"/>
          <xsd:enumeration value="NDA"/>
          <xsd:enumeration value="OD"/>
          <xsd:enumeration value="OJ"/>
          <xsd:enumeration value="POL"/>
          <xsd:enumeration value="PG"/>
          <xsd:enumeration value="PL"/>
          <xsd:enumeration value="PO"/>
          <xsd:enumeration value="PR"/>
          <xsd:enumeration value="PT"/>
          <xsd:enumeration value="REG"/>
          <xsd:enumeration value="RD"/>
          <xsd:enumeration value="REC"/>
          <xsd:enumeration value="RP"/>
          <xsd:enumeration value="RFQ"/>
          <xsd:enumeration value="RS"/>
          <xsd:enumeration value="RW"/>
          <xsd:enumeration value="RES"/>
          <xsd:enumeration value="SC"/>
          <xsd:enumeration value="SLA"/>
          <xsd:enumeration value="SP"/>
          <xsd:enumeration value="ST"/>
          <xsd:enumeration value="SOW"/>
          <xsd:enumeration value="TC"/>
          <xsd:enumeration value="TOR"/>
          <xsd:enumeration value="TN"/>
          <xsd:enumeration value="TP"/>
          <xsd:enumeration value="TR"/>
          <xsd:enumeration value="TS"/>
          <xsd:enumeration value="VC"/>
          <xsd:enumeration value="WBS"/>
          <xsd:enumeration value="WI"/>
          <xsd:enumeration value="WP"/>
          <xsd:enumeration value="WPD"/>
        </xsd:restriction>
      </xsd:simpleType>
    </xsd:element>
    <xsd:element name="Reference" ma:index="3" nillable="true" ma:displayName="Reference" ma:internalName="Reference">
      <xsd:simpleType>
        <xsd:restriction base="dms:Text">
          <xsd:maxLength value="255"/>
        </xsd:restriction>
      </xsd:simpleType>
    </xsd:element>
    <xsd:element name="Assign_x0020_document_x0020_reference" ma:index="4" nillable="true" ma:displayName="Assign document reference" ma:default="0" ma:internalName="Assign_x0020_document_x0020_reference">
      <xsd:simpleType>
        <xsd:restriction base="dms:Boolean"/>
      </xsd:simpleType>
    </xsd:element>
    <xsd:element name="Classification" ma:index="6" nillable="true" ma:displayName="Classification" ma:format="Dropdown" ma:internalName="Classification" ma:readOnly="false">
      <xsd:simpleType>
        <xsd:restriction base="dms:Choice">
          <xsd:enumeration value="ESA UNCLASSIFIED – Releasable to the Public"/>
          <xsd:enumeration value="ESA UNCLASSIFIED – For ESA Official Use Only"/>
          <xsd:enumeration value="ESA UNCLASSIFIED – Limited Distribution"/>
          <xsd:enumeration value="ESA UNCLASSIFIED – Sensitive Personal Data"/>
          <xsd:enumeration value="ESA UNCLASSIFIED - For Official Use"/>
          <xsd:enumeration value="ESA UNCLASSIFIED - For Internal Use"/>
          <xsd:enumeration value="ESA UNCLASSIFIED - Proprietary Information"/>
          <xsd:enumeration value="ESA UNCLASSIFIED - Personnel in Confidence"/>
          <xsd:enumeration value="ESA UNCLASSIFIED - Medical in Confidence"/>
          <xsd:enumeration value="ESA UNCLASSIFIED ITT - For Internal Use - Limited Distribution"/>
          <xsd:enumeration value="ESA UNCLASSIFIED TEB - For Internal Use - Limited Distribution"/>
          <xsd:enumeration value="ESA UNCLASSIFIED - Proprietary Information - Limited Distribution"/>
          <xsd:enumeration value="ESA Unclassified – For Official Use – Privileged – OBSOLETE"/>
          <xsd:enumeration value="ESA Unclassified – For Internal Use – Privileged – OBSOLETE"/>
          <xsd:enumeration value="ESA Unclassified – Proprietary Information – Privileged – OBSOLETE"/>
          <xsd:enumeration value="Non-ESA document"/>
          <xsd:enumeration value="Non-ESA document - Proprietary Information"/>
          <xsd:enumeration value="ESA Restricted – OBSOLETE"/>
          <xsd:enumeration value="ESA Confidential – OBSOLETE"/>
          <xsd:enumeration value="ESA Secret – OBSOLETE"/>
        </xsd:restriction>
      </xsd:simpleType>
    </xsd:element>
    <xsd:element name="Classification_x0020_Caveat" ma:index="7" nillable="true" ma:displayName="Classification Caveat" ma:description="Please use this field only in case of documents classified as &quot;For Internal Use&quot; and &quot;Proprietary Information&quot;" ma:internalName="Classification_x0020_Caveat">
      <xsd:simpleType>
        <xsd:restriction base="dms:Text">
          <xsd:maxLength value="255"/>
        </xsd:restriction>
      </xsd:simpleType>
    </xsd:element>
    <xsd:element name="Issue_x0020_Date" ma:index="8" nillable="true" ma:displayName="Issue Date" ma:format="DateOnly" ma:internalName="Issue_x0020_Date">
      <xsd:simpleType>
        <xsd:restriction base="dms:DateTime"/>
      </xsd:simpleType>
    </xsd:element>
    <xsd:element name="Issue" ma:index="9" nillable="true" ma:displayName="Issue" ma:internalName="Issue">
      <xsd:simpleType>
        <xsd:restriction base="dms:Text">
          <xsd:maxLength value="4"/>
        </xsd:restriction>
      </xsd:simpleType>
    </xsd:element>
    <xsd:element name="Distribution" ma:index="12" nillable="true" ma:displayName="Distribution" ma:internalName="Distribution">
      <xsd:simpleType>
        <xsd:restriction base="dms:Text">
          <xsd:maxLength value="255"/>
        </xsd:restriction>
      </xsd:simpleType>
    </xsd:element>
    <xsd:element name="Organisational_x0020_entity" ma:index="13" nillable="true" ma:displayName="Organisational entity" ma:internalName="Organisational_x0020_entity">
      <xsd:simpleType>
        <xsd:restriction base="dms:Text">
          <xsd:maxLength value="255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n_iShare" ma:index="25" nillable="true" ma:displayName="In_iShare" ma:default="0" ma:internalName="In_iShare">
      <xsd:simpleType>
        <xsd:restriction base="dms:Boolean"/>
      </xsd:simpleType>
    </xsd:element>
    <xsd:element name="AutoSync" ma:index="26" nillable="true" ma:displayName="AutoSync" ma:default="0" ma:internalName="AutoSync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Revision" ma:index="10" nillable="true" ma:displayName="Revision" ma:internalName="Revision">
      <xsd:simpleType>
        <xsd:restriction base="dms:Text">
          <xsd:maxLength value="4"/>
        </xsd:restriction>
      </xsd:simpleType>
    </xsd:element>
    <xsd:element name="Status" ma:index="11" nillable="true" ma:displayName="Status" ma:format="Dropdown" ma:internalName="Status">
      <xsd:simpleType>
        <xsd:restriction base="dms:Choice">
          <xsd:enumeration value="N/A"/>
          <xsd:enumeration value="For Information Only"/>
          <xsd:enumeration value="Draft"/>
          <xsd:enumeration value="Under Review"/>
          <xsd:enumeration value="Approved"/>
          <xsd:enumeration value="ESA Approved"/>
          <xsd:enumeration value="Issued"/>
          <xsd:enumeration value="Rejected"/>
          <xsd:enumeration value="Withdrawn"/>
          <xsd:enumeration value="Supersed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15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bution xmlns="ddc99d1b-0883-4f2c-a8e6-6d8ebaa0e5d6" xsi:nil="true"/>
    <Organisational_x0020_entity xmlns="ddc99d1b-0883-4f2c-a8e6-6d8ebaa0e5d6" xsi:nil="true"/>
    <Document_x0020_Type xmlns="ddc99d1b-0883-4f2c-a8e6-6d8ebaa0e5d6">HO - Handout / Presentation</Document_x0020_Type>
    <Revision xmlns="http://schemas.microsoft.com/sharepoint/v3/fields">0</Revision>
    <IconOverlay xmlns="http://schemas.microsoft.com/sharepoint/v4" xsi:nil="true"/>
    <In_iShare xmlns="ddc99d1b-0883-4f2c-a8e6-6d8ebaa0e5d6">false</In_iShare>
    <Classification xmlns="ddc99d1b-0883-4f2c-a8e6-6d8ebaa0e5d6">ESA UNCLASSIFIED – For ESA Official Use Only</Classification>
    <Issue_x0020_Date xmlns="ddc99d1b-0883-4f2c-a8e6-6d8ebaa0e5d6">2026-04-28T22:00:00+00:00</Issue_x0020_Date>
    <Issue xmlns="ddc99d1b-0883-4f2c-a8e6-6d8ebaa0e5d6">0</Issue>
    <Reference xmlns="ddc99d1b-0883-4f2c-a8e6-6d8ebaa0e5d6" xsi:nil="true"/>
    <Assign_x0020_document_x0020_reference xmlns="ddc99d1b-0883-4f2c-a8e6-6d8ebaa0e5d6">false</Assign_x0020_document_x0020_reference>
    <Classification_x0020_Caveat xmlns="ddc99d1b-0883-4f2c-a8e6-6d8ebaa0e5d6" xsi:nil="true"/>
    <AutoSync xmlns="ddc99d1b-0883-4f2c-a8e6-6d8ebaa0e5d6">false</AutoSync>
    <Status xmlns="http://schemas.microsoft.com/sharepoint/v3/fields">N/A</Status>
    <_dlc_DocId xmlns="ddc99d1b-0883-4f2c-a8e6-6d8ebaa0e5d6">PKKMWAM5UKCP-1108600927-1303</_dlc_DocId>
    <_dlc_DocIdUrl xmlns="ddc99d1b-0883-4f2c-a8e6-6d8ebaa0e5d6">
      <Url>https://esateamsite.sso.esa.int/support/EOT2018/_layouts/15/DocIdRedir.aspx?ID=PKKMWAM5UKCP-1108600927-1303</Url>
      <Description>PKKMWAM5UKCP-1108600927-1303</Description>
    </_dlc_DocIdUrl>
  </documentManagement>
</p:properties>
</file>

<file path=customXml/itemProps1.xml><?xml version="1.0" encoding="utf-8"?>
<ds:datastoreItem xmlns:ds="http://schemas.openxmlformats.org/officeDocument/2006/customXml" ds:itemID="{32253E4B-BB15-4AC1-82DB-CDDE390D88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99d1b-0883-4f2c-a8e6-6d8ebaa0e5d6"/>
    <ds:schemaRef ds:uri="http://schemas.microsoft.com/sharepoint/v3/field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B14A63-63A1-4694-A9CB-C52F3967F03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48D79E0-F545-4A75-B39D-7B8AF1D9BA8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E22279E-2C4C-4C93-8498-455A58D1433E}">
  <ds:schemaRefs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sharepoint/v4"/>
    <ds:schemaRef ds:uri="http://schemas.openxmlformats.org/package/2006/metadata/core-properties"/>
    <ds:schemaRef ds:uri="http://schemas.microsoft.com/sharepoint/v3/fields"/>
    <ds:schemaRef ds:uri="ddc99d1b-0883-4f2c-a8e6-6d8ebaa0e5d6"/>
  </ds:schemaRefs>
</ds:datastoreItem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ESA Presentation</Template>
  <TotalTime>39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NotesEsa</vt:lpstr>
      <vt:lpstr>Verdana</vt:lpstr>
      <vt:lpstr>ESA_Presentation_DARK</vt:lpstr>
      <vt:lpstr>PowerPoint Presentation</vt:lpstr>
      <vt:lpstr>PowerPoint Presentation</vt:lpstr>
      <vt:lpstr>PowerPoint Presentation</vt:lpstr>
    </vt:vector>
  </TitlesOfParts>
  <Manager/>
  <Company>ESA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subject>TITLE OF PRESENTATION</dc:subject>
  <dc:creator/>
  <cp:keywords/>
  <dc:description/>
  <cp:lastModifiedBy>Jonathan Flunger</cp:lastModifiedBy>
  <cp:revision>1</cp:revision>
  <cp:lastPrinted>2008-08-26T16:26:23Z</cp:lastPrinted>
  <dcterms:created xsi:type="dcterms:W3CDTF">2026-04-29T14:55:47Z</dcterms:created>
  <dcterms:modified xsi:type="dcterms:W3CDTF">2026-04-30T15:01:20Z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Title">
    <vt:lpwstr>TITLE OF PRESENTATION</vt:lpwstr>
  </property>
  <property fmtid="{D5CDD505-2E9C-101B-9397-08002B2CF9AE}" pid="3" name="PSubtitle">
    <vt:lpwstr>TITLE OF PRESENTATION</vt:lpwstr>
  </property>
  <property fmtid="{D5CDD505-2E9C-101B-9397-08002B2CF9AE}" pid="4" name="PAuthor">
    <vt:lpwstr/>
  </property>
  <property fmtid="{D5CDD505-2E9C-101B-9397-08002B2CF9AE}" pid="5" name="PPlace">
    <vt:lpwstr/>
  </property>
  <property fmtid="{D5CDD505-2E9C-101B-9397-08002B2CF9AE}" pid="6" name="PDate">
    <vt:lpwstr>DD/MM/YYYY</vt:lpwstr>
  </property>
  <property fmtid="{D5CDD505-2E9C-101B-9397-08002B2CF9AE}" pid="7" name="PProgramme">
    <vt:lpwstr/>
  </property>
  <property fmtid="{D5CDD505-2E9C-101B-9397-08002B2CF9AE}" pid="8" name="PEmail">
    <vt:lpwstr/>
  </property>
  <property fmtid="{D5CDD505-2E9C-101B-9397-08002B2CF9AE}" pid="9" name="PClassification">
    <vt:lpwstr>ESA UNCLASSIFIED – For Official Use</vt:lpwstr>
  </property>
  <property fmtid="{D5CDD505-2E9C-101B-9397-08002B2CF9AE}" pid="10" name="POptionButton1">
    <vt:bool>true</vt:bool>
  </property>
  <property fmtid="{D5CDD505-2E9C-101B-9397-08002B2CF9AE}" pid="11" name="POptionButton2">
    <vt:bool>false</vt:bool>
  </property>
  <property fmtid="{D5CDD505-2E9C-101B-9397-08002B2CF9AE}" pid="12" name="ESAVersion">
    <vt:lpwstr>5GV2.0</vt:lpwstr>
  </property>
  <property fmtid="{D5CDD505-2E9C-101B-9397-08002B2CF9AE}" pid="13" name="ShowESADialog1">
    <vt:bool>true</vt:bool>
  </property>
  <property fmtid="{D5CDD505-2E9C-101B-9397-08002B2CF9AE}" pid="14" name="ContentTypeId">
    <vt:lpwstr>0x010100B93108F87DD4F24BAE6D0E809C37974D000FC206F40FA8F44792B0B25BFFF4A9D0</vt:lpwstr>
  </property>
  <property fmtid="{D5CDD505-2E9C-101B-9397-08002B2CF9AE}" pid="15" name="Document Type">
    <vt:lpwstr>HO - Handout / Presentation</vt:lpwstr>
  </property>
  <property fmtid="{D5CDD505-2E9C-101B-9397-08002B2CF9AE}" pid="16" name="Reference">
    <vt:lpwstr/>
  </property>
  <property fmtid="{D5CDD505-2E9C-101B-9397-08002B2CF9AE}" pid="17" name="Classification">
    <vt:lpwstr>ESA UNCLASSIFIED – For ESA Official Use Only</vt:lpwstr>
  </property>
  <property fmtid="{D5CDD505-2E9C-101B-9397-08002B2CF9AE}" pid="18" name="Classification Caveat">
    <vt:lpwstr/>
  </property>
  <property fmtid="{D5CDD505-2E9C-101B-9397-08002B2CF9AE}" pid="19" name="Status">
    <vt:lpwstr>N/A</vt:lpwstr>
  </property>
  <property fmtid="{D5CDD505-2E9C-101B-9397-08002B2CF9AE}" pid="20" name="bmsSiteName">
    <vt:lpwstr/>
  </property>
  <property fmtid="{D5CDD505-2E9C-101B-9397-08002B2CF9AE}" pid="21" name="Originating Organisation">
    <vt:lpwstr/>
  </property>
  <property fmtid="{D5CDD505-2E9C-101B-9397-08002B2CF9AE}" pid="22" name="Distribution">
    <vt:lpwstr/>
  </property>
  <property fmtid="{D5CDD505-2E9C-101B-9397-08002B2CF9AE}" pid="23" name="bmsSitename2">
    <vt:lpwstr/>
  </property>
  <property fmtid="{D5CDD505-2E9C-101B-9397-08002B2CF9AE}" pid="24" name="bmsAddress">
    <vt:lpwstr/>
  </property>
  <property fmtid="{D5CDD505-2E9C-101B-9397-08002B2CF9AE}" pid="25" name="bmsPlace">
    <vt:lpwstr/>
  </property>
  <property fmtid="{D5CDD505-2E9C-101B-9397-08002B2CF9AE}" pid="26" name="bmsPhoneFax">
    <vt:lpwstr/>
  </property>
  <property fmtid="{D5CDD505-2E9C-101B-9397-08002B2CF9AE}" pid="27" name="Issue">
    <vt:i4>0</vt:i4>
  </property>
  <property fmtid="{D5CDD505-2E9C-101B-9397-08002B2CF9AE}" pid="28" name="Revision">
    <vt:i4>0</vt:i4>
  </property>
  <property fmtid="{D5CDD505-2E9C-101B-9397-08002B2CF9AE}" pid="29" name="Issue Date">
    <vt:filetime>2026-04-28T22:00:00Z</vt:filetime>
  </property>
  <property fmtid="{D5CDD505-2E9C-101B-9397-08002B2CF9AE}" pid="30" name="Organisational_x0020_entity">
    <vt:lpwstr/>
  </property>
  <property fmtid="{D5CDD505-2E9C-101B-9397-08002B2CF9AE}" pid="31" name="_dlc_DocIdItemGuid">
    <vt:lpwstr>5f0bab48-4ce0-4eab-83cc-d71b5b88219f</vt:lpwstr>
  </property>
  <property fmtid="{D5CDD505-2E9C-101B-9397-08002B2CF9AE}" pid="32" name="Organisational entity">
    <vt:lpwstr/>
  </property>
  <property fmtid="{D5CDD505-2E9C-101B-9397-08002B2CF9AE}" pid="33" name="IconOverlay">
    <vt:lpwstr/>
  </property>
  <property fmtid="{D5CDD505-2E9C-101B-9397-08002B2CF9AE}" pid="34" name="Document ID Value">
    <vt:lpwstr>PKKMWAM5UKCP-1108600927-1303</vt:lpwstr>
  </property>
  <property fmtid="{D5CDD505-2E9C-101B-9397-08002B2CF9AE}" pid="35" name="MSIP_Label_3976fa30-1907-4356-8241-62ea5e1c0256_Enabled">
    <vt:lpwstr>true</vt:lpwstr>
  </property>
  <property fmtid="{D5CDD505-2E9C-101B-9397-08002B2CF9AE}" pid="36" name="MSIP_Label_3976fa30-1907-4356-8241-62ea5e1c0256_SetDate">
    <vt:lpwstr>2020-09-30T12:03:24Z</vt:lpwstr>
  </property>
  <property fmtid="{D5CDD505-2E9C-101B-9397-08002B2CF9AE}" pid="37" name="MSIP_Label_3976fa30-1907-4356-8241-62ea5e1c0256_Method">
    <vt:lpwstr>Standard</vt:lpwstr>
  </property>
  <property fmtid="{D5CDD505-2E9C-101B-9397-08002B2CF9AE}" pid="38" name="MSIP_Label_3976fa30-1907-4356-8241-62ea5e1c0256_Name">
    <vt:lpwstr>ESA UNCLASSIFIED – For ESA Official Use Only</vt:lpwstr>
  </property>
  <property fmtid="{D5CDD505-2E9C-101B-9397-08002B2CF9AE}" pid="39" name="MSIP_Label_3976fa30-1907-4356-8241-62ea5e1c0256_SiteId">
    <vt:lpwstr>9a5cacd0-2bef-4dd7-ac5c-7ebe1f54f495</vt:lpwstr>
  </property>
  <property fmtid="{D5CDD505-2E9C-101B-9397-08002B2CF9AE}" pid="40" name="MSIP_Label_3976fa30-1907-4356-8241-62ea5e1c0256_ActionId">
    <vt:lpwstr>12cffb5a-e4fd-4993-a937-3b8906224a24</vt:lpwstr>
  </property>
  <property fmtid="{D5CDD505-2E9C-101B-9397-08002B2CF9AE}" pid="41" name="MSIP_Label_3976fa30-1907-4356-8241-62ea5e1c0256_ContentBits">
    <vt:lpwstr>0</vt:lpwstr>
  </property>
</Properties>
</file>