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5DB081-5EF1-284D-5B6E-1BF43862513E}"/>
              </a:ext>
            </a:extLst>
          </p:cNvPr>
          <p:cNvSpPr txBox="1"/>
          <p:nvPr userDrawn="1"/>
        </p:nvSpPr>
        <p:spPr>
          <a:xfrm>
            <a:off x="1064029" y="6350924"/>
            <a:ext cx="969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NotesEsa" panose="02000506030000020004" pitchFamily="2" charset="0"/>
              </a:rPr>
              <a:t>Hydrospace 2023, 27 November – 1 December 2023 | FIL Lisbon, Portugal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7F860-B352-DD85-6506-B665B5677D39}"/>
              </a:ext>
            </a:extLst>
          </p:cNvPr>
          <p:cNvSpPr txBox="1"/>
          <p:nvPr userDrawn="1"/>
        </p:nvSpPr>
        <p:spPr>
          <a:xfrm>
            <a:off x="377277" y="4453178"/>
            <a:ext cx="5760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07CFE-5611-8718-4BAE-C7259ED23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B7EE01-D5A7-11FE-FE7F-BD3C90226F99}"/>
              </a:ext>
            </a:extLst>
          </p:cNvPr>
          <p:cNvSpPr txBox="1">
            <a:spLocks/>
          </p:cNvSpPr>
          <p:nvPr userDrawn="1"/>
        </p:nvSpPr>
        <p:spPr>
          <a:xfrm>
            <a:off x="1216429" y="6347876"/>
            <a:ext cx="969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NotesEsa" panose="02000506030000020004" pitchFamily="2" charset="0"/>
              </a:rPr>
              <a:t>Hydrospace 2023, 27 November – 1 December 2023 | FIL Lisbon, Portugal</a:t>
            </a:r>
          </a:p>
        </p:txBody>
      </p:sp>
    </p:spTree>
    <p:extLst>
      <p:ext uri="{BB962C8B-B14F-4D97-AF65-F5344CB8AC3E}">
        <p14:creationId xmlns:p14="http://schemas.microsoft.com/office/powerpoint/2010/main" val="52078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CF71933-178E-F55A-4852-91C0EA8612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4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22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ater drop with a planet in it&#10;&#10;Description automatically generated">
            <a:extLst>
              <a:ext uri="{FF2B5EF4-FFF2-40B4-BE49-F238E27FC236}">
                <a16:creationId xmlns:a16="http://schemas.microsoft.com/office/drawing/2014/main" id="{10336EF3-F9B4-97ED-B884-2BB9473945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2842C9C-AF4D-BC6E-8680-167AE79577FF}"/>
              </a:ext>
            </a:extLst>
          </p:cNvPr>
          <p:cNvSpPr txBox="1">
            <a:spLocks/>
          </p:cNvSpPr>
          <p:nvPr userDrawn="1"/>
        </p:nvSpPr>
        <p:spPr>
          <a:xfrm>
            <a:off x="1064029" y="6350924"/>
            <a:ext cx="9692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NotesEsa" panose="02000506030000020004" pitchFamily="2" charset="0"/>
              </a:rPr>
              <a:t>Hydrospace 2023, 27 November – 1 December 2023 | FIL Lisbon, Portugal</a:t>
            </a:r>
          </a:p>
        </p:txBody>
      </p:sp>
    </p:spTree>
    <p:extLst>
      <p:ext uri="{BB962C8B-B14F-4D97-AF65-F5344CB8AC3E}">
        <p14:creationId xmlns:p14="http://schemas.microsoft.com/office/powerpoint/2010/main" val="37778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78C450-5E02-2538-1F5B-0D156ECA2F5B}"/>
              </a:ext>
            </a:extLst>
          </p:cNvPr>
          <p:cNvSpPr txBox="1"/>
          <p:nvPr/>
        </p:nvSpPr>
        <p:spPr>
          <a:xfrm>
            <a:off x="352337" y="4649462"/>
            <a:ext cx="11434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NotesEsa" panose="02000506030000020004" pitchFamily="2" charset="0"/>
                <a:ea typeface="MS PGothic" pitchFamily="34" charset="-128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7CF9A5-9ECA-AB3B-C894-E3A1F875A0D7}"/>
              </a:ext>
            </a:extLst>
          </p:cNvPr>
          <p:cNvSpPr txBox="1"/>
          <p:nvPr/>
        </p:nvSpPr>
        <p:spPr>
          <a:xfrm>
            <a:off x="352338" y="5250375"/>
            <a:ext cx="11434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NotesEsa" panose="02000506030000020004" pitchFamily="2" charset="0"/>
              </a:rPr>
              <a:t>Author and co-authors</a:t>
            </a:r>
          </a:p>
          <a:p>
            <a:r>
              <a:rPr lang="en-GB" sz="2000" i="1" dirty="0">
                <a:solidFill>
                  <a:schemeClr val="bg1"/>
                </a:solidFill>
                <a:latin typeface="NotesEsa" panose="02000506030000020004" pitchFamily="2" charset="0"/>
              </a:rPr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310398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7BCD-5E65-FC54-C57A-3A0F5672A6B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A27848-35AF-BAE1-7D6D-CCBCD7689DF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74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NotesEsa</vt:lpstr>
      <vt:lpstr>Office Theme</vt:lpstr>
      <vt:lpstr>PowerPoint Presentation</vt:lpstr>
      <vt:lpstr>PowerPoint Presentation</vt:lpstr>
    </vt:vector>
  </TitlesOfParts>
  <Company>ESA European Space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Lorenza Versace</dc:creator>
  <cp:lastModifiedBy>Lorenza Versace</cp:lastModifiedBy>
  <cp:revision>2</cp:revision>
  <dcterms:created xsi:type="dcterms:W3CDTF">2023-10-18T07:16:09Z</dcterms:created>
  <dcterms:modified xsi:type="dcterms:W3CDTF">2023-11-20T08:54:33Z</dcterms:modified>
</cp:coreProperties>
</file>