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9" r:id="rId7"/>
    <p:sldId id="267" r:id="rId8"/>
    <p:sldId id="270" r:id="rId9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0098DB"/>
    <a:srgbClr val="00549F"/>
    <a:srgbClr val="FDC82F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2" autoAdjust="0"/>
    <p:restoredTop sz="94674"/>
  </p:normalViewPr>
  <p:slideViewPr>
    <p:cSldViewPr snapToGrid="0">
      <p:cViewPr>
        <p:scale>
          <a:sx n="150" d="100"/>
          <a:sy n="150" d="100"/>
        </p:scale>
        <p:origin x="-960" y="-9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06/06/18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2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"/>
            <a:ext cx="9143999" cy="5142856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646" y="76414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075" y="1425575"/>
            <a:ext cx="8720314" cy="318170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"/>
            <a:ext cx="9143999" cy="5142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00470" y="1976102"/>
            <a:ext cx="6882534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Title Title Title Title Title Title Title Title Title Title Title Title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100470" y="2844178"/>
            <a:ext cx="6882534" cy="5847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Author, 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. Author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, A. Author, A. Author, </a:t>
            </a:r>
          </a:p>
          <a:p>
            <a:pPr algn="ctr">
              <a:spcBef>
                <a:spcPts val="0"/>
              </a:spcBef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Author and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Author  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100470" y="3927697"/>
            <a:ext cx="6882534" cy="276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Affiliation Affiliation Affiliation Affiliation Affiliation Affiliation Affiliation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2857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2875" y="875169"/>
            <a:ext cx="3550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f you need more space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983054" y="1516455"/>
            <a:ext cx="7214968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Title Title Title Title Title Title Title Title Title Title Title Title Title Title Title Title Title Title Title Title Title Title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Title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981681" y="2675251"/>
            <a:ext cx="7214968" cy="58477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Author, 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Author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A. Author, A. Author, A. Author, 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. Author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, A. Author, A. Author, A. Author,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A. Author and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Author  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981681" y="3397250"/>
            <a:ext cx="7214968" cy="4616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Affiliation Affiliation Affiliation Affiliation Affiliation Affiliation Affiliation Affiliation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Affiliation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Affiliation Affiliation Affiliation Affiliation Affiliation Affiliation Affiliation Affiliation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GB" dirty="0" smtClean="0">
                <a:solidFill>
                  <a:srgbClr val="FFFFFF"/>
                </a:solidFill>
              </a:rPr>
              <a:t>You can use this template inner slide</a:t>
            </a:r>
          </a:p>
          <a:p>
            <a:pPr marL="0" indent="0"/>
            <a:endParaRPr lang="en-GB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You can use this template inner slide </a:t>
            </a:r>
          </a:p>
          <a:p>
            <a:pPr marL="1095750" lvl="1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You can use this template inner slide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You can use this template inner slide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3999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46" y="764144"/>
            <a:ext cx="8739854" cy="430887"/>
          </a:xfrm>
        </p:spPr>
        <p:txBody>
          <a:bodyPr/>
          <a:lstStyle/>
          <a:p>
            <a:r>
              <a:rPr lang="en-GB" dirty="0" smtClean="0">
                <a:solidFill>
                  <a:srgbClr val="00549F"/>
                </a:solidFill>
              </a:rPr>
              <a:t>Title Title Title </a:t>
            </a:r>
            <a:r>
              <a:rPr lang="en-GB" dirty="0">
                <a:solidFill>
                  <a:srgbClr val="00549F"/>
                </a:solidFill>
              </a:rPr>
              <a:t>Title </a:t>
            </a:r>
            <a:r>
              <a:rPr lang="en-GB" dirty="0" smtClean="0">
                <a:solidFill>
                  <a:srgbClr val="00549F"/>
                </a:solidFill>
              </a:rPr>
              <a:t>Title Title Title Title Title </a:t>
            </a:r>
            <a:r>
              <a:rPr lang="en-GB" dirty="0">
                <a:solidFill>
                  <a:srgbClr val="00549F"/>
                </a:solidFill>
              </a:rPr>
              <a:t>Title 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9075" y="1425575"/>
            <a:ext cx="8720314" cy="311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en-GB" dirty="0" smtClean="0">
                <a:solidFill>
                  <a:srgbClr val="00549F"/>
                </a:solidFill>
              </a:rPr>
              <a:t>You can use this </a:t>
            </a:r>
            <a:r>
              <a:rPr lang="en-GB" smtClean="0">
                <a:solidFill>
                  <a:srgbClr val="00549F"/>
                </a:solidFill>
              </a:rPr>
              <a:t>alternate </a:t>
            </a:r>
            <a:r>
              <a:rPr lang="en-GB">
                <a:solidFill>
                  <a:srgbClr val="00549F"/>
                </a:solidFill>
              </a:rPr>
              <a:t>white background </a:t>
            </a:r>
            <a:r>
              <a:rPr lang="en-GB" smtClean="0">
                <a:solidFill>
                  <a:srgbClr val="00549F"/>
                </a:solidFill>
              </a:rPr>
              <a:t>template </a:t>
            </a:r>
            <a:r>
              <a:rPr lang="en-GB" dirty="0" smtClean="0">
                <a:solidFill>
                  <a:srgbClr val="00549F"/>
                </a:solidFill>
              </a:rPr>
              <a:t>inner slide</a:t>
            </a:r>
          </a:p>
          <a:p>
            <a:pPr marL="0" indent="0"/>
            <a:endParaRPr lang="en-GB" dirty="0" smtClean="0">
              <a:solidFill>
                <a:srgbClr val="00549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0549F"/>
                </a:solidFill>
              </a:rPr>
              <a:t>By making copies of this slide</a:t>
            </a:r>
          </a:p>
          <a:p>
            <a:pPr marL="1095750" lvl="1" indent="-285750">
              <a:buFont typeface="Arial"/>
              <a:buChar char="•"/>
            </a:pPr>
            <a:r>
              <a:rPr lang="en-GB" dirty="0" smtClean="0">
                <a:solidFill>
                  <a:srgbClr val="00549F"/>
                </a:solidFill>
              </a:rPr>
              <a:t>You can use this </a:t>
            </a:r>
            <a:r>
              <a:rPr lang="en-GB" dirty="0">
                <a:solidFill>
                  <a:srgbClr val="00549F"/>
                </a:solidFill>
              </a:rPr>
              <a:t>alternate </a:t>
            </a:r>
            <a:r>
              <a:rPr lang="en-GB" dirty="0" smtClean="0">
                <a:solidFill>
                  <a:srgbClr val="00549F"/>
                </a:solidFill>
              </a:rPr>
              <a:t>white background template inner slide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>
                <a:solidFill>
                  <a:srgbClr val="00549F"/>
                </a:solidFill>
              </a:rPr>
              <a:t>By making copies of this </a:t>
            </a:r>
            <a:r>
              <a:rPr lang="en-GB" dirty="0" smtClean="0">
                <a:solidFill>
                  <a:srgbClr val="00549F"/>
                </a:solidFill>
              </a:rPr>
              <a:t>slide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 smtClean="0">
                <a:solidFill>
                  <a:srgbClr val="00549F"/>
                </a:solidFill>
              </a:rPr>
              <a:t>...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 smtClean="0">
                <a:solidFill>
                  <a:srgbClr val="00549F"/>
                </a:solidFill>
              </a:rPr>
              <a:t>...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 smtClean="0">
                <a:solidFill>
                  <a:srgbClr val="00549F"/>
                </a:solidFill>
              </a:rPr>
              <a:t>...</a:t>
            </a:r>
          </a:p>
          <a:p>
            <a:pPr marL="1693350" lvl="2" indent="-285750">
              <a:buFont typeface="Arial"/>
              <a:buChar char="•"/>
            </a:pPr>
            <a:r>
              <a:rPr lang="en-GB" dirty="0" smtClean="0">
                <a:solidFill>
                  <a:srgbClr val="00549F"/>
                </a:solidFill>
              </a:rPr>
              <a:t>...</a:t>
            </a:r>
            <a:endParaRPr lang="en-GB" dirty="0">
              <a:solidFill>
                <a:srgbClr val="0054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3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9" r="2299"/>
          <a:stretch/>
        </p:blipFill>
        <p:spPr>
          <a:xfrm>
            <a:off x="0" y="0"/>
            <a:ext cx="9135534" cy="51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4296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f2760952-b3bb-408f-ace6-eb1e07642b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28</TotalTime>
  <Words>187</Words>
  <Application>Microsoft Macintosh PowerPoint</Application>
  <PresentationFormat>On-screen Show (16:9)</PresentationFormat>
  <Paragraphs>24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 ESA Presentation 16-9</vt:lpstr>
      <vt:lpstr>PowerPoint Presentation</vt:lpstr>
      <vt:lpstr>If you need more space</vt:lpstr>
      <vt:lpstr>PowerPoint Presentation</vt:lpstr>
      <vt:lpstr>Title Title Title Title Title Title Title Title Title Title 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keywords/>
  <dc:description/>
  <cp:lastModifiedBy>Jerome Benveniste</cp:lastModifiedBy>
  <cp:revision>27</cp:revision>
  <cp:lastPrinted>2008-08-26T16:26:23Z</cp:lastPrinted>
  <dcterms:created xsi:type="dcterms:W3CDTF">2016-10-18T10:53:19Z</dcterms:created>
  <dcterms:modified xsi:type="dcterms:W3CDTF">2018-06-06T10:02:10Z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