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512000" cy="18288000"/>
  <p:notesSz cx="9144000" cy="6858000"/>
  <p:defaultTextStyle>
    <a:defPPr>
      <a:defRPr lang="en-US"/>
    </a:defPPr>
    <a:lvl1pPr marL="0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6422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2844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9266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65688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82110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98532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14954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31376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0" userDrawn="1">
          <p15:clr>
            <a:srgbClr val="A4A3A4"/>
          </p15:clr>
        </p15:guide>
        <p15:guide id="2" pos="102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50BECE-4B2A-497A-9EBB-04ECF3905929}" v="1" dt="2026-08-20T12:12:31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413" y="96"/>
      </p:cViewPr>
      <p:guideLst>
        <p:guide orient="horz" pos="5760"/>
        <p:guide pos="10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681136"/>
            <a:ext cx="27635200" cy="39200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6800" y="10363200"/>
            <a:ext cx="22758400" cy="4673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55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10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656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20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776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31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20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6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83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71202" y="732371"/>
            <a:ext cx="7315200" cy="156040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25602" y="732371"/>
            <a:ext cx="21403733" cy="156040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9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1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8224" y="11751735"/>
            <a:ext cx="27635200" cy="3632200"/>
          </a:xfrm>
        </p:spPr>
        <p:txBody>
          <a:bodyPr anchor="t"/>
          <a:lstStyle>
            <a:lvl1pPr algn="l">
              <a:defRPr sz="7092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8224" y="7751238"/>
            <a:ext cx="27635200" cy="4000499"/>
          </a:xfrm>
        </p:spPr>
        <p:txBody>
          <a:bodyPr anchor="b"/>
          <a:lstStyle>
            <a:lvl1pPr marL="0" indent="0">
              <a:buNone/>
              <a:defRPr sz="35961">
                <a:solidFill>
                  <a:schemeClr val="tx1">
                    <a:tint val="75000"/>
                  </a:schemeClr>
                </a:solidFill>
              </a:defRPr>
            </a:lvl1pPr>
            <a:lvl2pPr marL="8155233" indent="0">
              <a:buNone/>
              <a:defRPr sz="31967">
                <a:solidFill>
                  <a:schemeClr val="tx1">
                    <a:tint val="75000"/>
                  </a:schemeClr>
                </a:solidFill>
              </a:defRPr>
            </a:lvl2pPr>
            <a:lvl3pPr marL="16310462" indent="0">
              <a:buNone/>
              <a:defRPr sz="28967">
                <a:solidFill>
                  <a:schemeClr val="tx1">
                    <a:tint val="75000"/>
                  </a:schemeClr>
                </a:solidFill>
              </a:defRPr>
            </a:lvl3pPr>
            <a:lvl4pPr marL="24465694" indent="0">
              <a:buNone/>
              <a:defRPr sz="24971">
                <a:solidFill>
                  <a:schemeClr val="tx1">
                    <a:tint val="75000"/>
                  </a:schemeClr>
                </a:solidFill>
              </a:defRPr>
            </a:lvl4pPr>
            <a:lvl5pPr marL="32620927" indent="0">
              <a:buNone/>
              <a:defRPr sz="24971">
                <a:solidFill>
                  <a:schemeClr val="tx1">
                    <a:tint val="75000"/>
                  </a:schemeClr>
                </a:solidFill>
              </a:defRPr>
            </a:lvl5pPr>
            <a:lvl6pPr marL="40776159" indent="0">
              <a:buNone/>
              <a:defRPr sz="24971">
                <a:solidFill>
                  <a:schemeClr val="tx1">
                    <a:tint val="75000"/>
                  </a:schemeClr>
                </a:solidFill>
              </a:defRPr>
            </a:lvl6pPr>
            <a:lvl7pPr marL="48931389" indent="0">
              <a:buNone/>
              <a:defRPr sz="24971">
                <a:solidFill>
                  <a:schemeClr val="tx1">
                    <a:tint val="75000"/>
                  </a:schemeClr>
                </a:solidFill>
              </a:defRPr>
            </a:lvl7pPr>
            <a:lvl8pPr marL="51206400" indent="0">
              <a:buNone/>
              <a:defRPr sz="24971">
                <a:solidFill>
                  <a:schemeClr val="tx1">
                    <a:tint val="75000"/>
                  </a:schemeClr>
                </a:solidFill>
              </a:defRPr>
            </a:lvl8pPr>
            <a:lvl9pPr marL="51206400" indent="0">
              <a:buNone/>
              <a:defRPr sz="249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90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5602" y="4267203"/>
            <a:ext cx="14359467" cy="12069235"/>
          </a:xfrm>
        </p:spPr>
        <p:txBody>
          <a:bodyPr/>
          <a:lstStyle>
            <a:lvl1pPr>
              <a:defRPr sz="49947"/>
            </a:lvl1pPr>
            <a:lvl2pPr>
              <a:defRPr sz="42952"/>
            </a:lvl2pPr>
            <a:lvl3pPr>
              <a:defRPr sz="35961"/>
            </a:lvl3pPr>
            <a:lvl4pPr>
              <a:defRPr sz="31967"/>
            </a:lvl4pPr>
            <a:lvl5pPr>
              <a:defRPr sz="31967"/>
            </a:lvl5pPr>
            <a:lvl6pPr>
              <a:defRPr sz="31967"/>
            </a:lvl6pPr>
            <a:lvl7pPr>
              <a:defRPr sz="31967"/>
            </a:lvl7pPr>
            <a:lvl8pPr>
              <a:defRPr sz="31967"/>
            </a:lvl8pPr>
            <a:lvl9pPr>
              <a:defRPr sz="319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26935" y="4267203"/>
            <a:ext cx="14359467" cy="12069235"/>
          </a:xfrm>
        </p:spPr>
        <p:txBody>
          <a:bodyPr/>
          <a:lstStyle>
            <a:lvl1pPr>
              <a:defRPr sz="49947"/>
            </a:lvl1pPr>
            <a:lvl2pPr>
              <a:defRPr sz="42952"/>
            </a:lvl2pPr>
            <a:lvl3pPr>
              <a:defRPr sz="35961"/>
            </a:lvl3pPr>
            <a:lvl4pPr>
              <a:defRPr sz="31967"/>
            </a:lvl4pPr>
            <a:lvl5pPr>
              <a:defRPr sz="31967"/>
            </a:lvl5pPr>
            <a:lvl6pPr>
              <a:defRPr sz="31967"/>
            </a:lvl6pPr>
            <a:lvl7pPr>
              <a:defRPr sz="31967"/>
            </a:lvl7pPr>
            <a:lvl8pPr>
              <a:defRPr sz="31967"/>
            </a:lvl8pPr>
            <a:lvl9pPr>
              <a:defRPr sz="319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4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1" y="4093635"/>
            <a:ext cx="14365115" cy="1706032"/>
          </a:xfrm>
        </p:spPr>
        <p:txBody>
          <a:bodyPr anchor="b"/>
          <a:lstStyle>
            <a:lvl1pPr marL="0" indent="0">
              <a:buNone/>
              <a:defRPr sz="42952" b="1"/>
            </a:lvl1pPr>
            <a:lvl2pPr marL="8155233" indent="0">
              <a:buNone/>
              <a:defRPr sz="35961" b="1"/>
            </a:lvl2pPr>
            <a:lvl3pPr marL="16310462" indent="0">
              <a:buNone/>
              <a:defRPr sz="31967" b="1"/>
            </a:lvl3pPr>
            <a:lvl4pPr marL="24465694" indent="0">
              <a:buNone/>
              <a:defRPr sz="28967" b="1"/>
            </a:lvl4pPr>
            <a:lvl5pPr marL="32620927" indent="0">
              <a:buNone/>
              <a:defRPr sz="28967" b="1"/>
            </a:lvl5pPr>
            <a:lvl6pPr marL="40776159" indent="0">
              <a:buNone/>
              <a:defRPr sz="28967" b="1"/>
            </a:lvl6pPr>
            <a:lvl7pPr marL="48931389" indent="0">
              <a:buNone/>
              <a:defRPr sz="28967" b="1"/>
            </a:lvl7pPr>
            <a:lvl8pPr marL="51206400" indent="0">
              <a:buNone/>
              <a:defRPr sz="28967" b="1"/>
            </a:lvl8pPr>
            <a:lvl9pPr marL="51206400" indent="0">
              <a:buNone/>
              <a:defRPr sz="289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5601" y="5799667"/>
            <a:ext cx="14365115" cy="10536768"/>
          </a:xfrm>
        </p:spPr>
        <p:txBody>
          <a:bodyPr/>
          <a:lstStyle>
            <a:lvl1pPr>
              <a:defRPr sz="42952"/>
            </a:lvl1pPr>
            <a:lvl2pPr>
              <a:defRPr sz="35961"/>
            </a:lvl2pPr>
            <a:lvl3pPr>
              <a:defRPr sz="31967"/>
            </a:lvl3pPr>
            <a:lvl4pPr>
              <a:defRPr sz="28967"/>
            </a:lvl4pPr>
            <a:lvl5pPr>
              <a:defRPr sz="28967"/>
            </a:lvl5pPr>
            <a:lvl6pPr>
              <a:defRPr sz="28967"/>
            </a:lvl6pPr>
            <a:lvl7pPr>
              <a:defRPr sz="28967"/>
            </a:lvl7pPr>
            <a:lvl8pPr>
              <a:defRPr sz="28967"/>
            </a:lvl8pPr>
            <a:lvl9pPr>
              <a:defRPr sz="289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515650" y="4093635"/>
            <a:ext cx="14370756" cy="1706032"/>
          </a:xfrm>
        </p:spPr>
        <p:txBody>
          <a:bodyPr anchor="b"/>
          <a:lstStyle>
            <a:lvl1pPr marL="0" indent="0">
              <a:buNone/>
              <a:defRPr sz="42952" b="1"/>
            </a:lvl1pPr>
            <a:lvl2pPr marL="8155233" indent="0">
              <a:buNone/>
              <a:defRPr sz="35961" b="1"/>
            </a:lvl2pPr>
            <a:lvl3pPr marL="16310462" indent="0">
              <a:buNone/>
              <a:defRPr sz="31967" b="1"/>
            </a:lvl3pPr>
            <a:lvl4pPr marL="24465694" indent="0">
              <a:buNone/>
              <a:defRPr sz="28967" b="1"/>
            </a:lvl4pPr>
            <a:lvl5pPr marL="32620927" indent="0">
              <a:buNone/>
              <a:defRPr sz="28967" b="1"/>
            </a:lvl5pPr>
            <a:lvl6pPr marL="40776159" indent="0">
              <a:buNone/>
              <a:defRPr sz="28967" b="1"/>
            </a:lvl6pPr>
            <a:lvl7pPr marL="48931389" indent="0">
              <a:buNone/>
              <a:defRPr sz="28967" b="1"/>
            </a:lvl7pPr>
            <a:lvl8pPr marL="51206400" indent="0">
              <a:buNone/>
              <a:defRPr sz="28967" b="1"/>
            </a:lvl8pPr>
            <a:lvl9pPr marL="51206400" indent="0">
              <a:buNone/>
              <a:defRPr sz="289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515650" y="5799667"/>
            <a:ext cx="14370756" cy="10536768"/>
          </a:xfrm>
        </p:spPr>
        <p:txBody>
          <a:bodyPr/>
          <a:lstStyle>
            <a:lvl1pPr>
              <a:defRPr sz="42952"/>
            </a:lvl1pPr>
            <a:lvl2pPr>
              <a:defRPr sz="35961"/>
            </a:lvl2pPr>
            <a:lvl3pPr>
              <a:defRPr sz="31967"/>
            </a:lvl3pPr>
            <a:lvl4pPr>
              <a:defRPr sz="28967"/>
            </a:lvl4pPr>
            <a:lvl5pPr>
              <a:defRPr sz="28967"/>
            </a:lvl5pPr>
            <a:lvl6pPr>
              <a:defRPr sz="28967"/>
            </a:lvl6pPr>
            <a:lvl7pPr>
              <a:defRPr sz="28967"/>
            </a:lvl7pPr>
            <a:lvl8pPr>
              <a:defRPr sz="28967"/>
            </a:lvl8pPr>
            <a:lvl9pPr>
              <a:defRPr sz="289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1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3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70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4" y="728133"/>
            <a:ext cx="10696224" cy="3098800"/>
          </a:xfrm>
        </p:spPr>
        <p:txBody>
          <a:bodyPr anchor="b"/>
          <a:lstStyle>
            <a:lvl1pPr algn="l">
              <a:defRPr sz="3596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1290" y="728137"/>
            <a:ext cx="18175113" cy="15608301"/>
          </a:xfrm>
        </p:spPr>
        <p:txBody>
          <a:bodyPr/>
          <a:lstStyle>
            <a:lvl1pPr>
              <a:defRPr sz="56938"/>
            </a:lvl1pPr>
            <a:lvl2pPr>
              <a:defRPr sz="49947"/>
            </a:lvl2pPr>
            <a:lvl3pPr>
              <a:defRPr sz="42952"/>
            </a:lvl3pPr>
            <a:lvl4pPr>
              <a:defRPr sz="35961"/>
            </a:lvl4pPr>
            <a:lvl5pPr>
              <a:defRPr sz="35961"/>
            </a:lvl5pPr>
            <a:lvl6pPr>
              <a:defRPr sz="35961"/>
            </a:lvl6pPr>
            <a:lvl7pPr>
              <a:defRPr sz="35961"/>
            </a:lvl7pPr>
            <a:lvl8pPr>
              <a:defRPr sz="35961"/>
            </a:lvl8pPr>
            <a:lvl9pPr>
              <a:defRPr sz="3596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5604" y="3826937"/>
            <a:ext cx="10696224" cy="12509501"/>
          </a:xfrm>
        </p:spPr>
        <p:txBody>
          <a:bodyPr/>
          <a:lstStyle>
            <a:lvl1pPr marL="0" indent="0">
              <a:buNone/>
              <a:defRPr sz="24971"/>
            </a:lvl1pPr>
            <a:lvl2pPr marL="8155233" indent="0">
              <a:buNone/>
              <a:defRPr sz="20976"/>
            </a:lvl2pPr>
            <a:lvl3pPr marL="16310462" indent="0">
              <a:buNone/>
              <a:defRPr sz="17981"/>
            </a:lvl3pPr>
            <a:lvl4pPr marL="24465694" indent="0">
              <a:buNone/>
              <a:defRPr sz="15982"/>
            </a:lvl4pPr>
            <a:lvl5pPr marL="32620927" indent="0">
              <a:buNone/>
              <a:defRPr sz="15982"/>
            </a:lvl5pPr>
            <a:lvl6pPr marL="40776159" indent="0">
              <a:buNone/>
              <a:defRPr sz="15982"/>
            </a:lvl6pPr>
            <a:lvl7pPr marL="48931389" indent="0">
              <a:buNone/>
              <a:defRPr sz="15982"/>
            </a:lvl7pPr>
            <a:lvl8pPr marL="51206400" indent="0">
              <a:buNone/>
              <a:defRPr sz="15982"/>
            </a:lvl8pPr>
            <a:lvl9pPr marL="51206400" indent="0">
              <a:buNone/>
              <a:defRPr sz="1598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1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580" y="12801602"/>
            <a:ext cx="19507200" cy="1511301"/>
          </a:xfrm>
        </p:spPr>
        <p:txBody>
          <a:bodyPr anchor="b"/>
          <a:lstStyle>
            <a:lvl1pPr algn="l">
              <a:defRPr sz="3596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72580" y="1634067"/>
            <a:ext cx="19507200" cy="10972800"/>
          </a:xfrm>
        </p:spPr>
        <p:txBody>
          <a:bodyPr/>
          <a:lstStyle>
            <a:lvl1pPr marL="0" indent="0">
              <a:buNone/>
              <a:defRPr sz="56938"/>
            </a:lvl1pPr>
            <a:lvl2pPr marL="8155233" indent="0">
              <a:buNone/>
              <a:defRPr sz="49947"/>
            </a:lvl2pPr>
            <a:lvl3pPr marL="16310462" indent="0">
              <a:buNone/>
              <a:defRPr sz="42952"/>
            </a:lvl3pPr>
            <a:lvl4pPr marL="24465694" indent="0">
              <a:buNone/>
              <a:defRPr sz="35961"/>
            </a:lvl4pPr>
            <a:lvl5pPr marL="32620927" indent="0">
              <a:buNone/>
              <a:defRPr sz="35961"/>
            </a:lvl5pPr>
            <a:lvl6pPr marL="40776159" indent="0">
              <a:buNone/>
              <a:defRPr sz="35961"/>
            </a:lvl6pPr>
            <a:lvl7pPr marL="48931389" indent="0">
              <a:buNone/>
              <a:defRPr sz="35961"/>
            </a:lvl7pPr>
            <a:lvl8pPr marL="51206400" indent="0">
              <a:buNone/>
              <a:defRPr sz="35961"/>
            </a:lvl8pPr>
            <a:lvl9pPr marL="51206400" indent="0">
              <a:buNone/>
              <a:defRPr sz="3596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72580" y="14312903"/>
            <a:ext cx="19507200" cy="2146299"/>
          </a:xfrm>
        </p:spPr>
        <p:txBody>
          <a:bodyPr/>
          <a:lstStyle>
            <a:lvl1pPr marL="0" indent="0">
              <a:buNone/>
              <a:defRPr sz="24971"/>
            </a:lvl1pPr>
            <a:lvl2pPr marL="8155233" indent="0">
              <a:buNone/>
              <a:defRPr sz="20976"/>
            </a:lvl2pPr>
            <a:lvl3pPr marL="16310462" indent="0">
              <a:buNone/>
              <a:defRPr sz="17981"/>
            </a:lvl3pPr>
            <a:lvl4pPr marL="24465694" indent="0">
              <a:buNone/>
              <a:defRPr sz="15982"/>
            </a:lvl4pPr>
            <a:lvl5pPr marL="32620927" indent="0">
              <a:buNone/>
              <a:defRPr sz="15982"/>
            </a:lvl5pPr>
            <a:lvl6pPr marL="40776159" indent="0">
              <a:buNone/>
              <a:defRPr sz="15982"/>
            </a:lvl6pPr>
            <a:lvl7pPr marL="48931389" indent="0">
              <a:buNone/>
              <a:defRPr sz="15982"/>
            </a:lvl7pPr>
            <a:lvl8pPr marL="51206400" indent="0">
              <a:buNone/>
              <a:defRPr sz="15982"/>
            </a:lvl8pPr>
            <a:lvl9pPr marL="51206400" indent="0">
              <a:buNone/>
              <a:defRPr sz="1598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4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5600" y="732368"/>
            <a:ext cx="29260800" cy="3048000"/>
          </a:xfrm>
          <a:prstGeom prst="rect">
            <a:avLst/>
          </a:prstGeom>
        </p:spPr>
        <p:txBody>
          <a:bodyPr vert="horz" lIns="163284" tIns="81642" rIns="163284" bIns="8164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4267203"/>
            <a:ext cx="29260800" cy="12069235"/>
          </a:xfrm>
          <a:prstGeom prst="rect">
            <a:avLst/>
          </a:prstGeom>
        </p:spPr>
        <p:txBody>
          <a:bodyPr vert="horz" lIns="163284" tIns="81642" rIns="163284" bIns="8164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5600" y="16950269"/>
            <a:ext cx="7586133" cy="973667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l">
              <a:defRPr sz="209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420B8-D6E7-4E82-A294-52F497F1B4AE}" type="datetimeFigureOut">
              <a:rPr lang="en-US" smtClean="0"/>
              <a:t>20-Aug-26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108268" y="16950269"/>
            <a:ext cx="10295467" cy="973667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ctr">
              <a:defRPr sz="209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300267" y="16950269"/>
            <a:ext cx="7586133" cy="973667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r">
              <a:defRPr sz="209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310462" rtl="0" eaLnBrk="1" latinLnBrk="0" hangingPunct="1">
        <a:spcBef>
          <a:spcPct val="0"/>
        </a:spcBef>
        <a:buNone/>
        <a:defRPr sz="789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16428" indent="-6116428" algn="l" defTabSz="16310462" rtl="0" eaLnBrk="1" latinLnBrk="0" hangingPunct="1">
        <a:spcBef>
          <a:spcPct val="20000"/>
        </a:spcBef>
        <a:buFont typeface="Arial" panose="020B0604020202020204" pitchFamily="34" charset="0"/>
        <a:buChar char="•"/>
        <a:defRPr sz="56938" kern="1200">
          <a:solidFill>
            <a:schemeClr val="tx1"/>
          </a:solidFill>
          <a:latin typeface="+mn-lt"/>
          <a:ea typeface="+mn-ea"/>
          <a:cs typeface="+mn-cs"/>
        </a:defRPr>
      </a:lvl1pPr>
      <a:lvl2pPr marL="13252253" indent="-5097022" algn="l" defTabSz="16310462" rtl="0" eaLnBrk="1" latinLnBrk="0" hangingPunct="1">
        <a:spcBef>
          <a:spcPct val="20000"/>
        </a:spcBef>
        <a:buFont typeface="Arial" panose="020B0604020202020204" pitchFamily="34" charset="0"/>
        <a:buChar char="–"/>
        <a:defRPr sz="49947" kern="1200">
          <a:solidFill>
            <a:schemeClr val="tx1"/>
          </a:solidFill>
          <a:latin typeface="+mn-lt"/>
          <a:ea typeface="+mn-ea"/>
          <a:cs typeface="+mn-cs"/>
        </a:defRPr>
      </a:lvl2pPr>
      <a:lvl3pPr marL="20388077" indent="-4077615" algn="l" defTabSz="16310462" rtl="0" eaLnBrk="1" latinLnBrk="0" hangingPunct="1">
        <a:spcBef>
          <a:spcPct val="20000"/>
        </a:spcBef>
        <a:buFont typeface="Arial" panose="020B0604020202020204" pitchFamily="34" charset="0"/>
        <a:buChar char="•"/>
        <a:defRPr sz="42952" kern="1200">
          <a:solidFill>
            <a:schemeClr val="tx1"/>
          </a:solidFill>
          <a:latin typeface="+mn-lt"/>
          <a:ea typeface="+mn-ea"/>
          <a:cs typeface="+mn-cs"/>
        </a:defRPr>
      </a:lvl3pPr>
      <a:lvl4pPr marL="28543310" indent="-4077615" algn="l" defTabSz="16310462" rtl="0" eaLnBrk="1" latinLnBrk="0" hangingPunct="1">
        <a:spcBef>
          <a:spcPct val="20000"/>
        </a:spcBef>
        <a:buFont typeface="Arial" panose="020B0604020202020204" pitchFamily="34" charset="0"/>
        <a:buChar char="–"/>
        <a:defRPr sz="35961" kern="1200">
          <a:solidFill>
            <a:schemeClr val="tx1"/>
          </a:solidFill>
          <a:latin typeface="+mn-lt"/>
          <a:ea typeface="+mn-ea"/>
          <a:cs typeface="+mn-cs"/>
        </a:defRPr>
      </a:lvl4pPr>
      <a:lvl5pPr marL="36698542" indent="-4077615" algn="l" defTabSz="16310462" rtl="0" eaLnBrk="1" latinLnBrk="0" hangingPunct="1">
        <a:spcBef>
          <a:spcPct val="20000"/>
        </a:spcBef>
        <a:buFont typeface="Arial" panose="020B0604020202020204" pitchFamily="34" charset="0"/>
        <a:buChar char="»"/>
        <a:defRPr sz="35961" kern="1200">
          <a:solidFill>
            <a:schemeClr val="tx1"/>
          </a:solidFill>
          <a:latin typeface="+mn-lt"/>
          <a:ea typeface="+mn-ea"/>
          <a:cs typeface="+mn-cs"/>
        </a:defRPr>
      </a:lvl5pPr>
      <a:lvl6pPr marL="44853775" indent="-4077615" algn="l" defTabSz="16310462" rtl="0" eaLnBrk="1" latinLnBrk="0" hangingPunct="1">
        <a:spcBef>
          <a:spcPct val="20000"/>
        </a:spcBef>
        <a:buFont typeface="Arial" panose="020B0604020202020204" pitchFamily="34" charset="0"/>
        <a:buChar char="•"/>
        <a:defRPr sz="35961" kern="1200">
          <a:solidFill>
            <a:schemeClr val="tx1"/>
          </a:solidFill>
          <a:latin typeface="+mn-lt"/>
          <a:ea typeface="+mn-ea"/>
          <a:cs typeface="+mn-cs"/>
        </a:defRPr>
      </a:lvl6pPr>
      <a:lvl7pPr marL="51206400" indent="-4077615" algn="l" defTabSz="16310462" rtl="0" eaLnBrk="1" latinLnBrk="0" hangingPunct="1">
        <a:spcBef>
          <a:spcPct val="20000"/>
        </a:spcBef>
        <a:buFont typeface="Arial" panose="020B0604020202020204" pitchFamily="34" charset="0"/>
        <a:buChar char="•"/>
        <a:defRPr sz="35961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0" indent="-4077615" algn="l" defTabSz="16310462" rtl="0" eaLnBrk="1" latinLnBrk="0" hangingPunct="1">
        <a:spcBef>
          <a:spcPct val="20000"/>
        </a:spcBef>
        <a:buFont typeface="Arial" panose="020B0604020202020204" pitchFamily="34" charset="0"/>
        <a:buChar char="•"/>
        <a:defRPr sz="35961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0" indent="-4077615" algn="l" defTabSz="16310462" rtl="0" eaLnBrk="1" latinLnBrk="0" hangingPunct="1">
        <a:spcBef>
          <a:spcPct val="20000"/>
        </a:spcBef>
        <a:buFont typeface="Arial" panose="020B0604020202020204" pitchFamily="34" charset="0"/>
        <a:buChar char="•"/>
        <a:defRPr sz="35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10462" rtl="0" eaLnBrk="1" latinLnBrk="0" hangingPunct="1">
        <a:defRPr sz="31967" kern="1200">
          <a:solidFill>
            <a:schemeClr val="tx1"/>
          </a:solidFill>
          <a:latin typeface="+mn-lt"/>
          <a:ea typeface="+mn-ea"/>
          <a:cs typeface="+mn-cs"/>
        </a:defRPr>
      </a:lvl1pPr>
      <a:lvl2pPr marL="8155233" algn="l" defTabSz="16310462" rtl="0" eaLnBrk="1" latinLnBrk="0" hangingPunct="1">
        <a:defRPr sz="31967" kern="1200">
          <a:solidFill>
            <a:schemeClr val="tx1"/>
          </a:solidFill>
          <a:latin typeface="+mn-lt"/>
          <a:ea typeface="+mn-ea"/>
          <a:cs typeface="+mn-cs"/>
        </a:defRPr>
      </a:lvl2pPr>
      <a:lvl3pPr marL="16310462" algn="l" defTabSz="16310462" rtl="0" eaLnBrk="1" latinLnBrk="0" hangingPunct="1">
        <a:defRPr sz="31967" kern="1200">
          <a:solidFill>
            <a:schemeClr val="tx1"/>
          </a:solidFill>
          <a:latin typeface="+mn-lt"/>
          <a:ea typeface="+mn-ea"/>
          <a:cs typeface="+mn-cs"/>
        </a:defRPr>
      </a:lvl3pPr>
      <a:lvl4pPr marL="24465694" algn="l" defTabSz="16310462" rtl="0" eaLnBrk="1" latinLnBrk="0" hangingPunct="1">
        <a:defRPr sz="31967" kern="1200">
          <a:solidFill>
            <a:schemeClr val="tx1"/>
          </a:solidFill>
          <a:latin typeface="+mn-lt"/>
          <a:ea typeface="+mn-ea"/>
          <a:cs typeface="+mn-cs"/>
        </a:defRPr>
      </a:lvl4pPr>
      <a:lvl5pPr marL="32620927" algn="l" defTabSz="16310462" rtl="0" eaLnBrk="1" latinLnBrk="0" hangingPunct="1">
        <a:defRPr sz="31967" kern="1200">
          <a:solidFill>
            <a:schemeClr val="tx1"/>
          </a:solidFill>
          <a:latin typeface="+mn-lt"/>
          <a:ea typeface="+mn-ea"/>
          <a:cs typeface="+mn-cs"/>
        </a:defRPr>
      </a:lvl5pPr>
      <a:lvl6pPr marL="40776159" algn="l" defTabSz="16310462" rtl="0" eaLnBrk="1" latinLnBrk="0" hangingPunct="1">
        <a:defRPr sz="31967" kern="1200">
          <a:solidFill>
            <a:schemeClr val="tx1"/>
          </a:solidFill>
          <a:latin typeface="+mn-lt"/>
          <a:ea typeface="+mn-ea"/>
          <a:cs typeface="+mn-cs"/>
        </a:defRPr>
      </a:lvl6pPr>
      <a:lvl7pPr marL="48931389" algn="l" defTabSz="16310462" rtl="0" eaLnBrk="1" latinLnBrk="0" hangingPunct="1">
        <a:defRPr sz="31967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0" algn="l" defTabSz="16310462" rtl="0" eaLnBrk="1" latinLnBrk="0" hangingPunct="1">
        <a:defRPr sz="31967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0" algn="l" defTabSz="16310462" rtl="0" eaLnBrk="1" latinLnBrk="0" hangingPunct="1">
        <a:defRPr sz="319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34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Gratiela</dc:creator>
  <cp:lastModifiedBy>Ioana Stoichita</cp:lastModifiedBy>
  <cp:revision>3</cp:revision>
  <dcterms:created xsi:type="dcterms:W3CDTF">2016-05-04T15:05:01Z</dcterms:created>
  <dcterms:modified xsi:type="dcterms:W3CDTF">2026-08-20T12:12:42Z</dcterms:modified>
</cp:coreProperties>
</file>