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32512000"/>
  <p:notesSz cx="6858000" cy="9144000"/>
  <p:defaultTextStyle>
    <a:defPPr>
      <a:defRPr lang="en-US"/>
    </a:defPPr>
    <a:lvl1pPr marL="0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3474" y="72"/>
      </p:cViewPr>
      <p:guideLst>
        <p:guide orient="horz" pos="10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99798"/>
            <a:ext cx="15544800" cy="69690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8423467"/>
            <a:ext cx="12801600" cy="83086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8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74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61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4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3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23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10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98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6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1" y="1301992"/>
            <a:ext cx="4114800" cy="277405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1301992"/>
            <a:ext cx="12039600" cy="27740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9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1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20891974"/>
            <a:ext cx="15544800" cy="6457244"/>
          </a:xfrm>
        </p:spPr>
        <p:txBody>
          <a:bodyPr anchor="t"/>
          <a:lstStyle>
            <a:lvl1pPr algn="l">
              <a:defRPr sz="3989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13779978"/>
            <a:ext cx="15544800" cy="7111998"/>
          </a:xfrm>
        </p:spPr>
        <p:txBody>
          <a:bodyPr anchor="b"/>
          <a:lstStyle>
            <a:lvl1pPr marL="0" indent="0">
              <a:buNone/>
              <a:defRPr sz="20228">
                <a:solidFill>
                  <a:schemeClr val="tx1">
                    <a:tint val="75000"/>
                  </a:schemeClr>
                </a:solidFill>
              </a:defRPr>
            </a:lvl1pPr>
            <a:lvl2pPr marL="4587261" indent="0">
              <a:buNone/>
              <a:defRPr sz="17981">
                <a:solidFill>
                  <a:schemeClr val="tx1">
                    <a:tint val="75000"/>
                  </a:schemeClr>
                </a:solidFill>
              </a:defRPr>
            </a:lvl2pPr>
            <a:lvl3pPr marL="9174520" indent="0">
              <a:buNone/>
              <a:defRPr sz="16294">
                <a:solidFill>
                  <a:schemeClr val="tx1">
                    <a:tint val="75000"/>
                  </a:schemeClr>
                </a:solidFill>
              </a:defRPr>
            </a:lvl3pPr>
            <a:lvl4pPr marL="13761781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4pPr>
            <a:lvl5pPr marL="18349042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5pPr>
            <a:lvl6pPr marL="22936303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6pPr>
            <a:lvl7pPr marL="27523562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7pPr>
            <a:lvl8pPr marL="32110823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8pPr>
            <a:lvl9pPr marL="36698084" indent="0">
              <a:buNone/>
              <a:defRPr sz="140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9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7586138"/>
            <a:ext cx="8077200" cy="21456418"/>
          </a:xfrm>
        </p:spPr>
        <p:txBody>
          <a:bodyPr/>
          <a:lstStyle>
            <a:lvl1pPr>
              <a:defRPr sz="28095"/>
            </a:lvl1pPr>
            <a:lvl2pPr>
              <a:defRPr sz="24160"/>
            </a:lvl2pPr>
            <a:lvl3pPr>
              <a:defRPr sz="20228"/>
            </a:lvl3pPr>
            <a:lvl4pPr>
              <a:defRPr sz="17981"/>
            </a:lvl4pPr>
            <a:lvl5pPr>
              <a:defRPr sz="17981"/>
            </a:lvl5pPr>
            <a:lvl6pPr>
              <a:defRPr sz="17981"/>
            </a:lvl6pPr>
            <a:lvl7pPr>
              <a:defRPr sz="17981"/>
            </a:lvl7pPr>
            <a:lvl8pPr>
              <a:defRPr sz="17981"/>
            </a:lvl8pPr>
            <a:lvl9pPr>
              <a:defRPr sz="179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1" y="7586138"/>
            <a:ext cx="8077200" cy="21456418"/>
          </a:xfrm>
        </p:spPr>
        <p:txBody>
          <a:bodyPr/>
          <a:lstStyle>
            <a:lvl1pPr>
              <a:defRPr sz="28095"/>
            </a:lvl1pPr>
            <a:lvl2pPr>
              <a:defRPr sz="24160"/>
            </a:lvl2pPr>
            <a:lvl3pPr>
              <a:defRPr sz="20228"/>
            </a:lvl3pPr>
            <a:lvl4pPr>
              <a:defRPr sz="17981"/>
            </a:lvl4pPr>
            <a:lvl5pPr>
              <a:defRPr sz="17981"/>
            </a:lvl5pPr>
            <a:lvl6pPr>
              <a:defRPr sz="17981"/>
            </a:lvl6pPr>
            <a:lvl7pPr>
              <a:defRPr sz="17981"/>
            </a:lvl7pPr>
            <a:lvl8pPr>
              <a:defRPr sz="17981"/>
            </a:lvl8pPr>
            <a:lvl9pPr>
              <a:defRPr sz="179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4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7277573"/>
            <a:ext cx="8080377" cy="3032946"/>
          </a:xfrm>
        </p:spPr>
        <p:txBody>
          <a:bodyPr anchor="b"/>
          <a:lstStyle>
            <a:lvl1pPr marL="0" indent="0">
              <a:buNone/>
              <a:defRPr sz="24160" b="1"/>
            </a:lvl1pPr>
            <a:lvl2pPr marL="4587261" indent="0">
              <a:buNone/>
              <a:defRPr sz="20228" b="1"/>
            </a:lvl2pPr>
            <a:lvl3pPr marL="9174520" indent="0">
              <a:buNone/>
              <a:defRPr sz="17981" b="1"/>
            </a:lvl3pPr>
            <a:lvl4pPr marL="13761781" indent="0">
              <a:buNone/>
              <a:defRPr sz="16294" b="1"/>
            </a:lvl4pPr>
            <a:lvl5pPr marL="18349042" indent="0">
              <a:buNone/>
              <a:defRPr sz="16294" b="1"/>
            </a:lvl5pPr>
            <a:lvl6pPr marL="22936303" indent="0">
              <a:buNone/>
              <a:defRPr sz="16294" b="1"/>
            </a:lvl6pPr>
            <a:lvl7pPr marL="27523562" indent="0">
              <a:buNone/>
              <a:defRPr sz="16294" b="1"/>
            </a:lvl7pPr>
            <a:lvl8pPr marL="32110823" indent="0">
              <a:buNone/>
              <a:defRPr sz="16294" b="1"/>
            </a:lvl8pPr>
            <a:lvl9pPr marL="36698084" indent="0">
              <a:buNone/>
              <a:defRPr sz="162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0310519"/>
            <a:ext cx="8080377" cy="18732032"/>
          </a:xfrm>
        </p:spPr>
        <p:txBody>
          <a:bodyPr/>
          <a:lstStyle>
            <a:lvl1pPr>
              <a:defRPr sz="24160"/>
            </a:lvl1pPr>
            <a:lvl2pPr>
              <a:defRPr sz="20228"/>
            </a:lvl2pPr>
            <a:lvl3pPr>
              <a:defRPr sz="17981"/>
            </a:lvl3pPr>
            <a:lvl4pPr>
              <a:defRPr sz="16294"/>
            </a:lvl4pPr>
            <a:lvl5pPr>
              <a:defRPr sz="16294"/>
            </a:lvl5pPr>
            <a:lvl6pPr>
              <a:defRPr sz="16294"/>
            </a:lvl6pPr>
            <a:lvl7pPr>
              <a:defRPr sz="16294"/>
            </a:lvl7pPr>
            <a:lvl8pPr>
              <a:defRPr sz="16294"/>
            </a:lvl8pPr>
            <a:lvl9pPr>
              <a:defRPr sz="162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7277573"/>
            <a:ext cx="8083550" cy="3032946"/>
          </a:xfrm>
        </p:spPr>
        <p:txBody>
          <a:bodyPr anchor="b"/>
          <a:lstStyle>
            <a:lvl1pPr marL="0" indent="0">
              <a:buNone/>
              <a:defRPr sz="24160" b="1"/>
            </a:lvl1pPr>
            <a:lvl2pPr marL="4587261" indent="0">
              <a:buNone/>
              <a:defRPr sz="20228" b="1"/>
            </a:lvl2pPr>
            <a:lvl3pPr marL="9174520" indent="0">
              <a:buNone/>
              <a:defRPr sz="17981" b="1"/>
            </a:lvl3pPr>
            <a:lvl4pPr marL="13761781" indent="0">
              <a:buNone/>
              <a:defRPr sz="16294" b="1"/>
            </a:lvl4pPr>
            <a:lvl5pPr marL="18349042" indent="0">
              <a:buNone/>
              <a:defRPr sz="16294" b="1"/>
            </a:lvl5pPr>
            <a:lvl6pPr marL="22936303" indent="0">
              <a:buNone/>
              <a:defRPr sz="16294" b="1"/>
            </a:lvl6pPr>
            <a:lvl7pPr marL="27523562" indent="0">
              <a:buNone/>
              <a:defRPr sz="16294" b="1"/>
            </a:lvl7pPr>
            <a:lvl8pPr marL="32110823" indent="0">
              <a:buNone/>
              <a:defRPr sz="16294" b="1"/>
            </a:lvl8pPr>
            <a:lvl9pPr marL="36698084" indent="0">
              <a:buNone/>
              <a:defRPr sz="162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10310519"/>
            <a:ext cx="8083550" cy="18732032"/>
          </a:xfrm>
        </p:spPr>
        <p:txBody>
          <a:bodyPr/>
          <a:lstStyle>
            <a:lvl1pPr>
              <a:defRPr sz="24160"/>
            </a:lvl1pPr>
            <a:lvl2pPr>
              <a:defRPr sz="20228"/>
            </a:lvl2pPr>
            <a:lvl3pPr>
              <a:defRPr sz="17981"/>
            </a:lvl3pPr>
            <a:lvl4pPr>
              <a:defRPr sz="16294"/>
            </a:lvl4pPr>
            <a:lvl5pPr>
              <a:defRPr sz="16294"/>
            </a:lvl5pPr>
            <a:lvl6pPr>
              <a:defRPr sz="16294"/>
            </a:lvl6pPr>
            <a:lvl7pPr>
              <a:defRPr sz="16294"/>
            </a:lvl7pPr>
            <a:lvl8pPr>
              <a:defRPr sz="16294"/>
            </a:lvl8pPr>
            <a:lvl9pPr>
              <a:defRPr sz="162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3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7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2" y="1294459"/>
            <a:ext cx="6016626" cy="5508978"/>
          </a:xfrm>
        </p:spPr>
        <p:txBody>
          <a:bodyPr anchor="b"/>
          <a:lstStyle>
            <a:lvl1pPr algn="l">
              <a:defRPr sz="202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1294465"/>
            <a:ext cx="10223501" cy="27748091"/>
          </a:xfrm>
        </p:spPr>
        <p:txBody>
          <a:bodyPr/>
          <a:lstStyle>
            <a:lvl1pPr>
              <a:defRPr sz="32027"/>
            </a:lvl1pPr>
            <a:lvl2pPr>
              <a:defRPr sz="28095"/>
            </a:lvl2pPr>
            <a:lvl3pPr>
              <a:defRPr sz="24160"/>
            </a:lvl3pPr>
            <a:lvl4pPr>
              <a:defRPr sz="20228"/>
            </a:lvl4pPr>
            <a:lvl5pPr>
              <a:defRPr sz="20228"/>
            </a:lvl5pPr>
            <a:lvl6pPr>
              <a:defRPr sz="20228"/>
            </a:lvl6pPr>
            <a:lvl7pPr>
              <a:defRPr sz="20228"/>
            </a:lvl7pPr>
            <a:lvl8pPr>
              <a:defRPr sz="20228"/>
            </a:lvl8pPr>
            <a:lvl9pPr>
              <a:defRPr sz="202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2" y="6803443"/>
            <a:ext cx="6016626" cy="22239113"/>
          </a:xfrm>
        </p:spPr>
        <p:txBody>
          <a:bodyPr/>
          <a:lstStyle>
            <a:lvl1pPr marL="0" indent="0">
              <a:buNone/>
              <a:defRPr sz="14046"/>
            </a:lvl1pPr>
            <a:lvl2pPr marL="4587261" indent="0">
              <a:buNone/>
              <a:defRPr sz="11799"/>
            </a:lvl2pPr>
            <a:lvl3pPr marL="9174520" indent="0">
              <a:buNone/>
              <a:defRPr sz="10114"/>
            </a:lvl3pPr>
            <a:lvl4pPr marL="13761781" indent="0">
              <a:buNone/>
              <a:defRPr sz="8990"/>
            </a:lvl4pPr>
            <a:lvl5pPr marL="18349042" indent="0">
              <a:buNone/>
              <a:defRPr sz="8990"/>
            </a:lvl5pPr>
            <a:lvl6pPr marL="22936303" indent="0">
              <a:buNone/>
              <a:defRPr sz="8990"/>
            </a:lvl6pPr>
            <a:lvl7pPr marL="27523562" indent="0">
              <a:buNone/>
              <a:defRPr sz="8990"/>
            </a:lvl7pPr>
            <a:lvl8pPr marL="32110823" indent="0">
              <a:buNone/>
              <a:defRPr sz="8990"/>
            </a:lvl8pPr>
            <a:lvl9pPr marL="36698084" indent="0">
              <a:buNone/>
              <a:defRPr sz="8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1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22758403"/>
            <a:ext cx="10972800" cy="2686757"/>
          </a:xfrm>
        </p:spPr>
        <p:txBody>
          <a:bodyPr anchor="b"/>
          <a:lstStyle>
            <a:lvl1pPr algn="l">
              <a:defRPr sz="202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2905008"/>
            <a:ext cx="10972800" cy="19507200"/>
          </a:xfrm>
        </p:spPr>
        <p:txBody>
          <a:bodyPr/>
          <a:lstStyle>
            <a:lvl1pPr marL="0" indent="0">
              <a:buNone/>
              <a:defRPr sz="32027"/>
            </a:lvl1pPr>
            <a:lvl2pPr marL="4587261" indent="0">
              <a:buNone/>
              <a:defRPr sz="28095"/>
            </a:lvl2pPr>
            <a:lvl3pPr marL="9174520" indent="0">
              <a:buNone/>
              <a:defRPr sz="24160"/>
            </a:lvl3pPr>
            <a:lvl4pPr marL="13761781" indent="0">
              <a:buNone/>
              <a:defRPr sz="20228"/>
            </a:lvl4pPr>
            <a:lvl5pPr marL="18349042" indent="0">
              <a:buNone/>
              <a:defRPr sz="20228"/>
            </a:lvl5pPr>
            <a:lvl6pPr marL="22936303" indent="0">
              <a:buNone/>
              <a:defRPr sz="20228"/>
            </a:lvl6pPr>
            <a:lvl7pPr marL="27523562" indent="0">
              <a:buNone/>
              <a:defRPr sz="20228"/>
            </a:lvl7pPr>
            <a:lvl8pPr marL="32110823" indent="0">
              <a:buNone/>
              <a:defRPr sz="20228"/>
            </a:lvl8pPr>
            <a:lvl9pPr marL="36698084" indent="0">
              <a:buNone/>
              <a:defRPr sz="2022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25445160"/>
            <a:ext cx="10972800" cy="3815643"/>
          </a:xfrm>
        </p:spPr>
        <p:txBody>
          <a:bodyPr/>
          <a:lstStyle>
            <a:lvl1pPr marL="0" indent="0">
              <a:buNone/>
              <a:defRPr sz="14046"/>
            </a:lvl1pPr>
            <a:lvl2pPr marL="4587261" indent="0">
              <a:buNone/>
              <a:defRPr sz="11799"/>
            </a:lvl2pPr>
            <a:lvl3pPr marL="9174520" indent="0">
              <a:buNone/>
              <a:defRPr sz="10114"/>
            </a:lvl3pPr>
            <a:lvl4pPr marL="13761781" indent="0">
              <a:buNone/>
              <a:defRPr sz="8990"/>
            </a:lvl4pPr>
            <a:lvl5pPr marL="18349042" indent="0">
              <a:buNone/>
              <a:defRPr sz="8990"/>
            </a:lvl5pPr>
            <a:lvl6pPr marL="22936303" indent="0">
              <a:buNone/>
              <a:defRPr sz="8990"/>
            </a:lvl6pPr>
            <a:lvl7pPr marL="27523562" indent="0">
              <a:buNone/>
              <a:defRPr sz="8990"/>
            </a:lvl7pPr>
            <a:lvl8pPr marL="32110823" indent="0">
              <a:buNone/>
              <a:defRPr sz="8990"/>
            </a:lvl8pPr>
            <a:lvl9pPr marL="36698084" indent="0">
              <a:buNone/>
              <a:defRPr sz="8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4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301987"/>
            <a:ext cx="16459200" cy="5418667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7586138"/>
            <a:ext cx="16459200" cy="21456418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0133812"/>
            <a:ext cx="4267200" cy="1730964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11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20B8-D6E7-4E82-A294-52F497F1B4A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1" y="30133812"/>
            <a:ext cx="5791200" cy="1730964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11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30133812"/>
            <a:ext cx="4267200" cy="1730964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11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28C6B-2DE4-4A85-9E0C-E80EA5E64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2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74520" rtl="0" eaLnBrk="1" latinLnBrk="0" hangingPunct="1">
        <a:spcBef>
          <a:spcPct val="0"/>
        </a:spcBef>
        <a:buNone/>
        <a:defRPr sz="443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40448" indent="-3440448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27" kern="1200">
          <a:solidFill>
            <a:schemeClr val="tx1"/>
          </a:solidFill>
          <a:latin typeface="+mn-lt"/>
          <a:ea typeface="+mn-ea"/>
          <a:cs typeface="+mn-cs"/>
        </a:defRPr>
      </a:lvl1pPr>
      <a:lvl2pPr marL="7454299" indent="-2867039" algn="l" defTabSz="91745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95" kern="1200">
          <a:solidFill>
            <a:schemeClr val="tx1"/>
          </a:solidFill>
          <a:latin typeface="+mn-lt"/>
          <a:ea typeface="+mn-ea"/>
          <a:cs typeface="+mn-cs"/>
        </a:defRPr>
      </a:lvl2pPr>
      <a:lvl3pPr marL="11468150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60" kern="1200">
          <a:solidFill>
            <a:schemeClr val="tx1"/>
          </a:solidFill>
          <a:latin typeface="+mn-lt"/>
          <a:ea typeface="+mn-ea"/>
          <a:cs typeface="+mn-cs"/>
        </a:defRPr>
      </a:lvl3pPr>
      <a:lvl4pPr marL="16055411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228" kern="1200">
          <a:solidFill>
            <a:schemeClr val="tx1"/>
          </a:solidFill>
          <a:latin typeface="+mn-lt"/>
          <a:ea typeface="+mn-ea"/>
          <a:cs typeface="+mn-cs"/>
        </a:defRPr>
      </a:lvl4pPr>
      <a:lvl5pPr marL="20642672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»"/>
        <a:defRPr sz="20228" kern="1200">
          <a:solidFill>
            <a:schemeClr val="tx1"/>
          </a:solidFill>
          <a:latin typeface="+mn-lt"/>
          <a:ea typeface="+mn-ea"/>
          <a:cs typeface="+mn-cs"/>
        </a:defRPr>
      </a:lvl5pPr>
      <a:lvl6pPr marL="25229933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28" kern="1200">
          <a:solidFill>
            <a:schemeClr val="tx1"/>
          </a:solidFill>
          <a:latin typeface="+mn-lt"/>
          <a:ea typeface="+mn-ea"/>
          <a:cs typeface="+mn-cs"/>
        </a:defRPr>
      </a:lvl6pPr>
      <a:lvl7pPr marL="29817192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28" kern="1200">
          <a:solidFill>
            <a:schemeClr val="tx1"/>
          </a:solidFill>
          <a:latin typeface="+mn-lt"/>
          <a:ea typeface="+mn-ea"/>
          <a:cs typeface="+mn-cs"/>
        </a:defRPr>
      </a:lvl7pPr>
      <a:lvl8pPr marL="34404453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28" kern="1200">
          <a:solidFill>
            <a:schemeClr val="tx1"/>
          </a:solidFill>
          <a:latin typeface="+mn-lt"/>
          <a:ea typeface="+mn-ea"/>
          <a:cs typeface="+mn-cs"/>
        </a:defRPr>
      </a:lvl8pPr>
      <a:lvl9pPr marL="38991714" indent="-2293630" algn="l" defTabSz="9174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1pPr>
      <a:lvl2pPr marL="4587261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2pPr>
      <a:lvl3pPr marL="9174520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3pPr>
      <a:lvl4pPr marL="13761781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4pPr>
      <a:lvl5pPr marL="18349042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5pPr>
      <a:lvl6pPr marL="22936303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6pPr>
      <a:lvl7pPr marL="27523562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7pPr>
      <a:lvl8pPr marL="32110823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8pPr>
      <a:lvl9pPr marL="36698084" algn="l" defTabSz="9174520" rtl="0" eaLnBrk="1" latinLnBrk="0" hangingPunct="1">
        <a:defRPr sz="179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3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Gratiela</dc:creator>
  <cp:lastModifiedBy>Alina Puscas</cp:lastModifiedBy>
  <cp:revision>3</cp:revision>
  <dcterms:created xsi:type="dcterms:W3CDTF">2016-05-04T15:05:01Z</dcterms:created>
  <dcterms:modified xsi:type="dcterms:W3CDTF">2022-08-12T08:27:47Z</dcterms:modified>
</cp:coreProperties>
</file>