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7" r:id="rId1"/>
  </p:sldMasterIdLst>
  <p:handoutMasterIdLst>
    <p:handoutMasterId r:id="rId6"/>
  </p:handout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8" autoAdjust="0"/>
    <p:restoredTop sz="94660"/>
  </p:normalViewPr>
  <p:slideViewPr>
    <p:cSldViewPr snapToGrid="0">
      <p:cViewPr>
        <p:scale>
          <a:sx n="75" d="100"/>
          <a:sy n="75" d="100"/>
        </p:scale>
        <p:origin x="648" y="3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2829" y="2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4F214C-3A3B-9B95-434A-A7360DED84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28C5BF-0061-92C7-1FE4-62839D013C4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00D237-9DA4-4844-8F10-616ED9B6AA1C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0E9B6E-D545-2D09-5454-EEF7CF47E54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D5EF65-167D-4F23-016A-7B4CF3A7424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A75077-F3CF-4B90-9798-63F6F1482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8084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9E6BCF-04A9-D49F-600A-9791323C18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" y="0"/>
            <a:ext cx="121895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A440C4-687F-9C88-2604-6363B35D5D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1799" y="1592263"/>
            <a:ext cx="8788402" cy="2387600"/>
          </a:xfrm>
        </p:spPr>
        <p:txBody>
          <a:bodyPr anchor="b"/>
          <a:lstStyle>
            <a:lvl1pPr algn="ctr">
              <a:defRPr sz="6000" spc="0" baseline="0">
                <a:solidFill>
                  <a:schemeClr val="bg1"/>
                </a:solidFill>
                <a:latin typeface="Montserrat SemiBold" pitchFamily="2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CB0750-A32B-244E-2AB4-ED5EA68E2B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1799" y="5265737"/>
            <a:ext cx="3830865" cy="448808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206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51738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8F2DE6-73C1-6646-85F5-81467CFF58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8F6527-0D86-36FE-2E22-25CA86BF2F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E70D9E-9C65-D833-958A-9F4AD4852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540A-CC16-44AF-BFFE-E13A55F92C4B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968D6F-9774-248C-9864-1D45D087F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505CA8-FC59-6FE8-F8F1-0D66A73C7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469F-0A2D-4EA5-858A-B38243D677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36910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1CF78D-E229-14A7-D202-FDCC2E0686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" y="0"/>
            <a:ext cx="12189532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7F6D46A-AE24-7EDD-089B-F8EF89543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7011"/>
            <a:ext cx="105156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0740773-EE60-DA0D-C6E3-9E7ED8AD8CD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199" y="2279877"/>
            <a:ext cx="10515599" cy="338069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206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</a:t>
            </a:r>
            <a:r>
              <a:rPr lang="ro-RO" dirty="0"/>
              <a:t>texy</a:t>
            </a:r>
            <a:r>
              <a:rPr lang="en-GB" dirty="0"/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3131908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8C5DE5-373D-8803-40DE-32407411DF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" y="0"/>
            <a:ext cx="12189532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333764C-0870-1C89-374F-D6196C54B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7011"/>
            <a:ext cx="105156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0C858DE-B5C1-A395-6E48-487A574508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199" y="2279877"/>
            <a:ext cx="10515599" cy="338069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00206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</a:t>
            </a:r>
            <a:r>
              <a:rPr lang="ro-RO" dirty="0"/>
              <a:t>texy</a:t>
            </a:r>
            <a:r>
              <a:rPr lang="en-GB" dirty="0"/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169786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559DDCA-BD60-6EB9-3310-82ACBC953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" y="0"/>
            <a:ext cx="121895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D77A2D-83FC-9B70-34D3-2F6C68965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D1A28-D3DC-02EB-3A57-212F389520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598306-F588-1D4E-1803-93B3F1E36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6DE0C-E51D-61FA-9F69-BA80F0BFC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540A-CC16-44AF-BFFE-E13A55F92C4B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8A1153-C8A0-EF9F-C10A-E0A2862E6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03413D-AD94-8E5F-DC32-DB975958D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469F-0A2D-4EA5-858A-B38243D677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15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4D3BF-A78E-895F-7AC0-7020B0007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60BD27-FDF1-7640-E714-DD7518790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540A-CC16-44AF-BFFE-E13A55F92C4B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E13D83-C5D4-F168-C447-44FCCC2C6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51FF01-5236-BB15-867B-07313CF4F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469F-0A2D-4EA5-858A-B38243D677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250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6DE58F-BD7D-A49A-4943-83F5E749E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540A-CC16-44AF-BFFE-E13A55F92C4B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DFF262-2B21-8E86-6580-FF691986B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B55BC8-F764-B5DF-DB1A-0B0CD90AE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469F-0A2D-4EA5-858A-B38243D677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228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6DEF2-380C-E1C8-E979-883F768D8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55539-46C2-48DC-3454-2D29AE509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B1516D-CCC9-4B73-CF88-521BCEA90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C7C661-B766-4469-5456-8EF8BA587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540A-CC16-44AF-BFFE-E13A55F92C4B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5882E3-7171-3356-621A-A06303534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A34EFD-B01D-300C-FDB7-AB311221E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469F-0A2D-4EA5-858A-B38243D677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701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674A0-7A9E-1188-EC4B-03C2718EB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0F70B3-E598-7FE4-8141-E175AA2215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05F664-BB95-50CC-5457-A859B3A477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9559B4-1BC7-87F9-9010-211EC8832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540A-CC16-44AF-BFFE-E13A55F92C4B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47CD6C-49C7-1EF1-644D-9473A3E9E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C850EB-9598-F4A3-1FFF-CCB830B56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469F-0A2D-4EA5-858A-B38243D677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753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45BAF-208C-6D31-773C-FD4128B06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CB06D7-16EF-DB02-CD79-EE7426D0B6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C7A81-D5B9-59AE-2B43-FA40DFC1A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540A-CC16-44AF-BFFE-E13A55F92C4B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8AFC92-1D5A-D1F0-6F8F-CCB909D6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1C4E7-7FA8-1A9C-5396-3197F6C80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2469F-0A2D-4EA5-858A-B38243D677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60754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9AE48D-EFC2-2CF8-5AC8-9AA8E4A5E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D1ED0D-6B94-8FF3-CF64-CDD76BF6AA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CB779-EEAB-0B67-4217-AF9512E719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63540A-CC16-44AF-BFFE-E13A55F92C4B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2A754-60E4-1BE5-5254-A7ED1B8316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4D6A4-8C01-11B0-9F73-03D7F831BD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E2469F-0A2D-4EA5-858A-B38243D677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402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3" r:id="rId5"/>
    <p:sldLayoutId id="2147484054" r:id="rId6"/>
    <p:sldLayoutId id="2147484055" r:id="rId7"/>
    <p:sldLayoutId id="2147484056" r:id="rId8"/>
    <p:sldLayoutId id="2147484057" r:id="rId9"/>
    <p:sldLayoutId id="2147484058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A3DDE-7542-8432-0942-B1EAD28172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6600" y="1940446"/>
            <a:ext cx="8178800" cy="1796075"/>
          </a:xfrm>
        </p:spPr>
        <p:txBody>
          <a:bodyPr anchor="b">
            <a:normAutofit/>
          </a:bodyPr>
          <a:lstStyle/>
          <a:p>
            <a:endParaRPr lang="ro-RO" b="1" dirty="0">
              <a:latin typeface="FK Grotesk Medium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3335C8-9F10-2598-AED6-9745A0317B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06600" y="5252989"/>
            <a:ext cx="2832100" cy="550912"/>
          </a:xfrm>
        </p:spPr>
        <p:txBody>
          <a:bodyPr anchor="t">
            <a:normAutofit/>
          </a:bodyPr>
          <a:lstStyle/>
          <a:p>
            <a:r>
              <a:rPr lang="ro-RO" dirty="0"/>
              <a:t>Nume Prenume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BA9B586-D9A5-796C-0B28-CEAAEC51AEA3}"/>
              </a:ext>
            </a:extLst>
          </p:cNvPr>
          <p:cNvSpPr txBox="1">
            <a:spLocks/>
          </p:cNvSpPr>
          <p:nvPr/>
        </p:nvSpPr>
        <p:spPr>
          <a:xfrm>
            <a:off x="7353302" y="5252989"/>
            <a:ext cx="2832100" cy="5509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o-RO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6E493E3-8325-A6B7-F649-F4F8D60C7978}"/>
              </a:ext>
            </a:extLst>
          </p:cNvPr>
          <p:cNvSpPr txBox="1">
            <a:spLocks/>
          </p:cNvSpPr>
          <p:nvPr/>
        </p:nvSpPr>
        <p:spPr>
          <a:xfrm>
            <a:off x="6457950" y="5252989"/>
            <a:ext cx="2832100" cy="5509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o-RO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8579290-802A-793B-18A7-BAC581FFC4E1}"/>
              </a:ext>
            </a:extLst>
          </p:cNvPr>
          <p:cNvSpPr txBox="1">
            <a:spLocks/>
          </p:cNvSpPr>
          <p:nvPr/>
        </p:nvSpPr>
        <p:spPr>
          <a:xfrm>
            <a:off x="7353302" y="5145039"/>
            <a:ext cx="2832100" cy="5509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3105029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7A41DF-2723-FCAC-5BB8-0E7627E90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9137"/>
            <a:ext cx="10515600" cy="2879725"/>
          </a:xfrm>
        </p:spPr>
        <p:txBody>
          <a:bodyPr/>
          <a:lstStyle/>
          <a:p>
            <a:pPr algn="ctr"/>
            <a:endParaRPr lang="ro-RO" b="1" dirty="0">
              <a:latin typeface="FK Grotesk Trial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59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0BC-BDF0-29AA-C5DD-D567DAB1C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endParaRPr lang="ro-RO" sz="3600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A0141C-F2BE-1AD9-9710-B6038B7D72E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endParaRPr lang="ro-RO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794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10CB94-40AA-2599-EEC7-29CDECF3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o-RO" sz="3600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11E8BF-3962-55C7-B6DE-85ED23C1A8E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o-RO" sz="20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D58150-3A9B-9C80-8EEC-9775C1DC249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o-RO" sz="2000" dirty="0"/>
          </a:p>
        </p:txBody>
      </p:sp>
    </p:spTree>
    <p:extLst>
      <p:ext uri="{BB962C8B-B14F-4D97-AF65-F5344CB8AC3E}">
        <p14:creationId xmlns:p14="http://schemas.microsoft.com/office/powerpoint/2010/main" val="675156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2">
      <a:majorFont>
        <a:latin typeface="Helvetica now display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3</Words>
  <Application>Microsoft Office PowerPoint</Application>
  <PresentationFormat>Widescreen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Aptos</vt:lpstr>
      <vt:lpstr>Arial</vt:lpstr>
      <vt:lpstr>FK Grotesk Medium</vt:lpstr>
      <vt:lpstr>FK Grotesk Trial</vt:lpstr>
      <vt:lpstr>Helvetica now display</vt:lpstr>
      <vt:lpstr>Montserrat SemiBold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Ileana Peste</dc:creator>
  <cp:lastModifiedBy>Andreea Nuțu</cp:lastModifiedBy>
  <cp:revision>4</cp:revision>
  <dcterms:created xsi:type="dcterms:W3CDTF">2022-09-26T08:55:25Z</dcterms:created>
  <dcterms:modified xsi:type="dcterms:W3CDTF">2025-10-31T18:16:09Z</dcterms:modified>
</cp:coreProperties>
</file>