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handoutMasterIdLst>
    <p:handoutMasterId r:id="rId6"/>
  </p:handout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>
        <p:scale>
          <a:sx n="75" d="100"/>
          <a:sy n="75" d="100"/>
        </p:scale>
        <p:origin x="648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4F214C-3A3B-9B95-434A-A7360DED8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8C5BF-0061-92C7-1FE4-62839D013C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D237-9DA4-4844-8F10-616ED9B6AA1C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E9B6E-D545-2D09-5454-EEF7CF47E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5EF65-167D-4F23-016A-7B4CF3A742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75077-F3CF-4B90-9798-63F6F1482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0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9E6BCF-04A9-D49F-600A-9791323C1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440C4-687F-9C88-2604-6363B35D5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99" y="1592263"/>
            <a:ext cx="8788402" cy="2387600"/>
          </a:xfrm>
        </p:spPr>
        <p:txBody>
          <a:bodyPr anchor="b"/>
          <a:lstStyle>
            <a:lvl1pPr algn="ctr">
              <a:defRPr sz="6000" spc="0" baseline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B0750-A32B-244E-2AB4-ED5EA68E2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799" y="5265737"/>
            <a:ext cx="3830865" cy="44880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73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F2DE6-73C1-6646-85F5-81467CFF5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F6527-0D86-36FE-2E22-25CA86BF2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70D9E-9C65-D833-958A-9F4AD485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68D6F-9774-248C-9864-1D45D087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05CA8-FC59-6FE8-F8F1-0D66A73C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691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CF78D-E229-14A7-D202-FDCC2E068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F6D46A-AE24-7EDD-089B-F8EF8954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1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0740773-EE60-DA0D-C6E3-9E7ED8AD8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279877"/>
            <a:ext cx="10515599" cy="33806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r>
              <a:rPr lang="ro-RO" dirty="0"/>
              <a:t>texy</a:t>
            </a:r>
            <a:r>
              <a:rPr lang="en-GB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13190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C5DE5-373D-8803-40DE-32407411D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33764C-0870-1C89-374F-D6196C54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1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0C858DE-B5C1-A395-6E48-487A574508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279877"/>
            <a:ext cx="10515599" cy="33806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r>
              <a:rPr lang="ro-RO" dirty="0"/>
              <a:t>texy</a:t>
            </a:r>
            <a:r>
              <a:rPr lang="en-GB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6978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59DDCA-BD60-6EB9-3310-82ACBC953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77A2D-83FC-9B70-34D3-2F6C6896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1A28-D3DC-02EB-3A57-212F38952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98306-F588-1D4E-1803-93B3F1E36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6DE0C-E51D-61FA-9F69-BA80F0BF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A1153-C8A0-EF9F-C10A-E0A2862E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3413D-AD94-8E5F-DC32-DB975958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5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D3BF-A78E-895F-7AC0-7020B000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0BD27-FDF1-7640-E714-DD751879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3D83-C5D4-F168-C447-44FCCC2C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FF01-5236-BB15-867B-07313CF4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5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DE58F-BD7D-A49A-4943-83F5E749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FF262-2B21-8E86-6580-FF691986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55BC8-F764-B5DF-DB1A-0B0CD90A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2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DEF2-380C-E1C8-E979-883F768D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5539-46C2-48DC-3454-2D29AE50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1516D-CCC9-4B73-CF88-521BCEA90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C661-B766-4469-5456-8EF8BA58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882E3-7171-3356-621A-A0630353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34EFD-B01D-300C-FDB7-AB311221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74A0-7A9E-1188-EC4B-03C2718E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F70B3-E598-7FE4-8141-E175AA221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5F664-BB95-50CC-5457-A859B3A4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559B4-1BC7-87F9-9010-211EC883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7CD6C-49C7-1EF1-644D-9473A3E9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850EB-9598-F4A3-1FFF-CCB830B5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5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5BAF-208C-6D31-773C-FD4128B0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B06D7-16EF-DB02-CD79-EE7426D0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C7A81-D5B9-59AE-2B43-FA40DFC1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FC92-1D5A-D1F0-6F8F-CCB909D6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1C4E7-7FA8-1A9C-5396-3197F6C8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075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AE48D-EFC2-2CF8-5AC8-9AA8E4A5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1ED0D-6B94-8FF3-CF64-CDD76BF6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B779-EEAB-0B67-4217-AF9512E7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3540A-CC16-44AF-BFFE-E13A55F92C4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A754-60E4-1BE5-5254-A7ED1B831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D6A4-8C01-11B0-9F73-03D7F831B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2469F-0A2D-4EA5-858A-B38243D6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3DDE-7542-8432-0942-B1EAD2817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600" y="1940446"/>
            <a:ext cx="8178800" cy="1796075"/>
          </a:xfrm>
        </p:spPr>
        <p:txBody>
          <a:bodyPr anchor="b">
            <a:normAutofit/>
          </a:bodyPr>
          <a:lstStyle/>
          <a:p>
            <a:endParaRPr lang="ro-RO" b="1" dirty="0">
              <a:latin typeface="FK Grotesk Medium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335C8-9F10-2598-AED6-9745A031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600" y="5252989"/>
            <a:ext cx="2832100" cy="550912"/>
          </a:xfrm>
        </p:spPr>
        <p:txBody>
          <a:bodyPr anchor="t">
            <a:normAutofit/>
          </a:bodyPr>
          <a:lstStyle/>
          <a:p>
            <a:r>
              <a:rPr lang="ro-RO" dirty="0"/>
              <a:t>Nume Prenume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A9B586-D9A5-796C-0B28-CEAAEC51AEA3}"/>
              </a:ext>
            </a:extLst>
          </p:cNvPr>
          <p:cNvSpPr txBox="1">
            <a:spLocks/>
          </p:cNvSpPr>
          <p:nvPr/>
        </p:nvSpPr>
        <p:spPr>
          <a:xfrm>
            <a:off x="7353302" y="5252989"/>
            <a:ext cx="2832100" cy="550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6E493E3-8325-A6B7-F649-F4F8D60C7978}"/>
              </a:ext>
            </a:extLst>
          </p:cNvPr>
          <p:cNvSpPr txBox="1">
            <a:spLocks/>
          </p:cNvSpPr>
          <p:nvPr/>
        </p:nvSpPr>
        <p:spPr>
          <a:xfrm>
            <a:off x="6457950" y="5252989"/>
            <a:ext cx="2832100" cy="550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579290-802A-793B-18A7-BAC581FFC4E1}"/>
              </a:ext>
            </a:extLst>
          </p:cNvPr>
          <p:cNvSpPr txBox="1">
            <a:spLocks/>
          </p:cNvSpPr>
          <p:nvPr/>
        </p:nvSpPr>
        <p:spPr>
          <a:xfrm>
            <a:off x="7353302" y="5145039"/>
            <a:ext cx="2832100" cy="550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050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A41DF-2723-FCAC-5BB8-0E7627E9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137"/>
            <a:ext cx="10515600" cy="2879725"/>
          </a:xfrm>
        </p:spPr>
        <p:txBody>
          <a:bodyPr/>
          <a:lstStyle/>
          <a:p>
            <a:pPr algn="ctr"/>
            <a:endParaRPr lang="ro-RO" b="1" dirty="0">
              <a:latin typeface="FK Grotesk Tria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9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A0BC-BDF0-29AA-C5DD-D567DAB1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ro-RO" sz="36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A0141C-F2BE-1AD9-9710-B6038B7D72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ro-RO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0CB94-40AA-2599-EEC7-29CDECF3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o-RO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11E8BF-3962-55C7-B6DE-85ED23C1A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o-RO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58150-3A9B-9C80-8EEC-9775C1DC24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67515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Helvetica now display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FK Grotesk Medium</vt:lpstr>
      <vt:lpstr>FK Grotesk Trial</vt:lpstr>
      <vt:lpstr>Helvetica now display</vt:lpstr>
      <vt:lpstr>Montserrat SemiBold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Ileana Peste</dc:creator>
  <cp:lastModifiedBy>Andreea Nuțu</cp:lastModifiedBy>
  <cp:revision>4</cp:revision>
  <dcterms:created xsi:type="dcterms:W3CDTF">2022-09-26T08:55:25Z</dcterms:created>
  <dcterms:modified xsi:type="dcterms:W3CDTF">2025-10-31T18:16:09Z</dcterms:modified>
</cp:coreProperties>
</file>