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8365FC-391C-4564-ADB5-93BAA3AAF2A2}" v="1" dt="2025-03-17T08:34:34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nea Dublesiu" userId="9bdcb8a2-6812-43ed-9437-612c3a4579e5" providerId="ADAL" clId="{CA8365FC-391C-4564-ADB5-93BAA3AAF2A2}"/>
    <pc:docChg chg="undo custSel modSld">
      <pc:chgData name="Mihnea Dublesiu" userId="9bdcb8a2-6812-43ed-9437-612c3a4579e5" providerId="ADAL" clId="{CA8365FC-391C-4564-ADB5-93BAA3AAF2A2}" dt="2025-03-17T08:34:37.386" v="10" actId="26606"/>
      <pc:docMkLst>
        <pc:docMk/>
      </pc:docMkLst>
      <pc:sldChg chg="addSp delSp mod">
        <pc:chgData name="Mihnea Dublesiu" userId="9bdcb8a2-6812-43ed-9437-612c3a4579e5" providerId="ADAL" clId="{CA8365FC-391C-4564-ADB5-93BAA3AAF2A2}" dt="2025-03-11T14:38:44.466" v="3" actId="478"/>
        <pc:sldMkLst>
          <pc:docMk/>
          <pc:sldMk cId="858677280" sldId="256"/>
        </pc:sldMkLst>
        <pc:picChg chg="add del">
          <ac:chgData name="Mihnea Dublesiu" userId="9bdcb8a2-6812-43ed-9437-612c3a4579e5" providerId="ADAL" clId="{CA8365FC-391C-4564-ADB5-93BAA3AAF2A2}" dt="2025-03-11T14:38:40.035" v="1" actId="478"/>
          <ac:picMkLst>
            <pc:docMk/>
            <pc:sldMk cId="858677280" sldId="256"/>
            <ac:picMk id="5" creationId="{0B1DB4F3-81DE-9FF8-3FBD-331EBC5503E1}"/>
          </ac:picMkLst>
        </pc:picChg>
      </pc:sldChg>
      <pc:sldChg chg="addSp delSp modSp mod setBg">
        <pc:chgData name="Mihnea Dublesiu" userId="9bdcb8a2-6812-43ed-9437-612c3a4579e5" providerId="ADAL" clId="{CA8365FC-391C-4564-ADB5-93BAA3AAF2A2}" dt="2025-03-17T08:34:37.386" v="10" actId="26606"/>
        <pc:sldMkLst>
          <pc:docMk/>
          <pc:sldMk cId="2239778849" sldId="258"/>
        </pc:sldMkLst>
        <pc:spChg chg="mod">
          <ac:chgData name="Mihnea Dublesiu" userId="9bdcb8a2-6812-43ed-9437-612c3a4579e5" providerId="ADAL" clId="{CA8365FC-391C-4564-ADB5-93BAA3AAF2A2}" dt="2025-03-17T08:34:37.386" v="10" actId="26606"/>
          <ac:spMkLst>
            <pc:docMk/>
            <pc:sldMk cId="2239778849" sldId="258"/>
            <ac:spMk id="2" creationId="{17B45B50-CB95-22BF-114E-4CCC7ECB3812}"/>
          </ac:spMkLst>
        </pc:spChg>
        <pc:spChg chg="mod">
          <ac:chgData name="Mihnea Dublesiu" userId="9bdcb8a2-6812-43ed-9437-612c3a4579e5" providerId="ADAL" clId="{CA8365FC-391C-4564-ADB5-93BAA3AAF2A2}" dt="2025-03-17T08:34:37.386" v="10" actId="26606"/>
          <ac:spMkLst>
            <pc:docMk/>
            <pc:sldMk cId="2239778849" sldId="258"/>
            <ac:spMk id="3" creationId="{CC51EF0C-E5BE-1DA9-7325-606C9CCD38CA}"/>
          </ac:spMkLst>
        </pc:spChg>
        <pc:spChg chg="add del">
          <ac:chgData name="Mihnea Dublesiu" userId="9bdcb8a2-6812-43ed-9437-612c3a4579e5" providerId="ADAL" clId="{CA8365FC-391C-4564-ADB5-93BAA3AAF2A2}" dt="2025-03-17T08:34:37.386" v="10" actId="26606"/>
          <ac:spMkLst>
            <pc:docMk/>
            <pc:sldMk cId="2239778849" sldId="258"/>
            <ac:spMk id="10" creationId="{C3896A03-3945-419A-B66B-4EE266EDD152}"/>
          </ac:spMkLst>
        </pc:spChg>
        <pc:spChg chg="add del">
          <ac:chgData name="Mihnea Dublesiu" userId="9bdcb8a2-6812-43ed-9437-612c3a4579e5" providerId="ADAL" clId="{CA8365FC-391C-4564-ADB5-93BAA3AAF2A2}" dt="2025-03-17T08:34:37.386" v="10" actId="26606"/>
          <ac:spMkLst>
            <pc:docMk/>
            <pc:sldMk cId="2239778849" sldId="258"/>
            <ac:spMk id="12" creationId="{B34F5AD2-EDBD-4BBD-A55C-EAFFD0C7097A}"/>
          </ac:spMkLst>
        </pc:spChg>
        <pc:picChg chg="mod ord">
          <ac:chgData name="Mihnea Dublesiu" userId="9bdcb8a2-6812-43ed-9437-612c3a4579e5" providerId="ADAL" clId="{CA8365FC-391C-4564-ADB5-93BAA3AAF2A2}" dt="2025-03-17T08:34:37.386" v="10" actId="26606"/>
          <ac:picMkLst>
            <pc:docMk/>
            <pc:sldMk cId="2239778849" sldId="258"/>
            <ac:picMk id="5" creationId="{8FFC473E-C7D8-7DD0-1F3E-91EB02D3AF2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5F64D-73EE-A8FC-32FA-B541324E5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7D753-126C-E426-2DEB-E64D19196B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E595D-B5BB-8FBA-D671-60C383AD9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9496A-2D3C-6442-BDB7-D49E5A94C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DC76B-D791-D4CE-67AD-E0387993C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98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68D7F-8890-8B6C-3E0F-831033DFB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5CBE5B-5BFB-8E71-85DA-6A00FD28F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1DDB2-E58A-7FC2-0C1F-8E55B488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34BDD-D5C7-36CD-ED7E-CDE11A0B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17E7F-987A-8F5D-C0DF-8D753C202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3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D593A9-EF93-253F-02E8-4A131D933B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E891C-71FF-101E-492E-5E08C82431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9F90A-DFF3-945F-33B6-BDB11BF09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30EAF-5D77-ED57-89BE-585A103FB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5BFBF-BFFD-88C4-8EF4-5D4B2A922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35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16424-B6D4-2AAC-AF14-252397998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76162-81ED-61F3-B613-173733B96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9417E-0147-CD1B-3EA9-CFADC3B07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BAA7A-4FB3-B98A-601D-EE90B139C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9DE2F-57A3-0176-F51E-CE8559FAC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6BF3A-1D89-A154-EE5B-DBDAB2D88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0BA56-C6A8-7C54-3CF2-9337CB489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84BF1-4D9D-B0B1-EF2B-A00E640CC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8FA2F-3847-410B-4F3F-F0DA6DA8B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EBFD6-7968-A465-9F28-114B8F225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19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B5C1C-5073-C663-1A0D-1B1C24B72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18112-C1AA-6FC6-A5FF-B2EB887547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CCF7B5-DAA1-B732-CF84-F756DF3B38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09B89-72B8-E30F-06B1-5688AB6D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3B8E9-377D-275A-4C5F-815A21B75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F542AF-F1A3-0A43-9B55-1DB662A5A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2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9AD7E-F83A-2B94-5F4A-8C19853CF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1A1F3-9C69-178D-A2B1-240B56FFD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F5ED8-55F7-D24E-3D1D-9BCF1F84A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4D51B-932C-DEC5-5E90-3D1E451E32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8902A9-0D1E-3E16-2BE7-042949AD47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381476-8ACB-9852-E5B6-DED8C3E63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A7A46-09F3-A9C3-B435-B98448631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FBB4B6-2973-B75F-33F5-048E43B5A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998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9BEDF-C37E-1F5F-C1B1-CA0922592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4C1167-3875-0D1E-A221-55EF87FF9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D45DCB-0FE0-8F27-39ED-3A020B0BB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35EBCA-20FB-AE02-9A7C-6E329DAEE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67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67AE57-8DBA-2F0B-395A-9B0D733A0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E43252-C1EA-A0C7-4A7D-93DD7F3B9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C129F1-2D20-F70E-3286-D325A35F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0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B97A4-3AC5-3B76-A0FC-25303A7B6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23E71-44B7-A82A-3BAD-D1CA17F51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2C899-9B32-AE2B-CC3A-30ED40C125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355EF-47B7-3E6F-34E5-06A99D47A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A2A457-4EE9-C69C-B092-5F7C7C65A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3F8B5-6E3A-ED3F-FFC7-205DCA454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39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5AF9-EE0F-C6A3-5223-41D141B63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CA3CAB-A7E2-7DC9-9E70-C009284E28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0A543-4CBE-FA79-C1F2-0E14AD9D5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95817-B94B-498F-6313-229121168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2D668E-E52C-B55A-5C34-E56ED901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5858D1-E9A7-AF93-3F97-58CC99E1B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73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48045B-12D5-338F-0A54-8C5F9CBB0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54FD3-A956-4069-CB88-C7001F097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E51AF-DF7F-9EA2-8C12-BFDD3DA138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C0EDB9-0E30-4BE1-88C4-34693E5C5CF9}" type="datetimeFigureOut">
              <a:rPr lang="en-US" smtClean="0"/>
              <a:t>17-Mar-25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3CA75-EEC7-41AB-8ABC-0048A4C37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655D9-43AB-9B19-03A1-2949F5017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707995-3989-4206-94E8-1F4F19828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35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d with a picture of a city&#10;&#10;Description automatically generated">
            <a:extLst>
              <a:ext uri="{FF2B5EF4-FFF2-40B4-BE49-F238E27FC236}">
                <a16:creationId xmlns:a16="http://schemas.microsoft.com/office/drawing/2014/main" id="{0B1DB4F3-81DE-9FF8-3FBD-331EBC5503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677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F2EE9-519E-4C94-66BA-DF0756669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FC473E-C7D8-7DD0-1F3E-91EB02D3AF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7" y="0"/>
            <a:ext cx="12187065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B45B50-CB95-22BF-114E-4CCC7ECB38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51EF0C-E5BE-1DA9-7325-606C9CCD38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78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Mihnea Dublesiu</dc:creator>
  <cp:lastModifiedBy>Mihnea Dublesiu</cp:lastModifiedBy>
  <cp:revision>1</cp:revision>
  <dcterms:created xsi:type="dcterms:W3CDTF">2024-12-18T09:27:07Z</dcterms:created>
  <dcterms:modified xsi:type="dcterms:W3CDTF">2025-03-17T08:34:38Z</dcterms:modified>
</cp:coreProperties>
</file>