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57" r:id="rId5"/>
    <p:sldId id="260" r:id="rId6"/>
    <p:sldId id="271" r:id="rId7"/>
    <p:sldId id="266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97"/>
    <a:srgbClr val="FAA9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3"/>
    <p:restoredTop sz="94479"/>
  </p:normalViewPr>
  <p:slideViewPr>
    <p:cSldViewPr snapToGrid="0">
      <p:cViewPr varScale="1">
        <p:scale>
          <a:sx n="70" d="100"/>
          <a:sy n="70" d="100"/>
        </p:scale>
        <p:origin x="107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AA965-A35F-5A47-970B-359B81EF6437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C09F4-670E-8845-A17A-3A5F7D86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82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C09F4-670E-8845-A17A-3A5F7D862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965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09B8A-CBC8-9367-F667-47EA139A7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6E68D0-3824-1CD4-85B0-6C62A5476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60E53-7545-EBA7-E770-AE3334383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870AD4-FB70-E169-A09D-80CD7C037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A0C2FD-FCFC-E0AF-8A52-1A9F2CEE7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9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BC4B-43B5-25E0-4DBC-BA37FC5A6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03852-DF0B-EAC3-8655-4646F8AAA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96542-A709-E6FB-DC71-5C73844FD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51BF7-2D46-A775-B292-76822D57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C1D45-1117-06CF-535D-98C4FCF1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5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324FF4-2376-7E8C-1ED4-EC2DEB20D1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C2A7E6-D0B7-7F08-38EB-ED4AA4F18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D3D358-334D-F82E-F936-39BC25D5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797F7-7E8D-8FE1-A519-589EF66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E413A-BCAF-1615-81B3-B7926BDC9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2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79B12-FDC5-751B-D1A0-DDC45DB8A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F725-C128-347B-83E8-0F6E2FCD4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AEA6A-8509-64A3-A526-82108E91E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3FB9E-B006-28F9-365B-4D29E3464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7B0CC8-449A-6315-875F-126893949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09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20732-77C7-37E4-736A-0CAC39B44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24783-2D22-AD1A-4991-45359DBD2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05739A-9CC6-63B1-16E7-5D184C7B6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468AD8-CEC1-F54A-19B5-B169C1729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D753A-D632-DD3E-9AB9-B8B62C8F4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77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93668-64B8-1F12-AE67-5687FBFEB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70448-53C3-83B0-50A0-80C5F3FA57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E2B64-3CFE-0A8F-B52F-336D39A13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95EBE-F7D6-2F75-D8D6-3DE7600F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9A4C9-FFC8-62C0-F0AB-AEDC0ED58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A2FBC-584B-1818-54C0-CA3A79C40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54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0039D-DED4-2687-10C9-5D9A0048C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CD6961-8F86-B8A3-F937-EB27FA0F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A8357-5840-324A-74BC-A5FF0FEE8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491DEE-FC4A-9A14-D734-89D964675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7DE9F8-2B4B-C2DD-01CA-FD79F4AA0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9268B2-1634-148B-29D5-BAA5436D3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AEFF61-6AAE-1702-D6CF-8F7AEC106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FE0DE-B087-2AD3-4471-D68D48858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1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08779-6D6E-E5FE-516F-BD227B8B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862C8-3CD5-49CA-04E9-418BBAC53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8B890-6960-1BD3-2110-2A1273117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4FB573-7D74-A67A-2EA0-9B2F7623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125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D9677D-FFD2-4A8D-1268-19F875FEC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141241-1C29-E598-A34B-BFE6F7ED0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80102-4698-F154-7D4C-4C261B681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60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D0E61-FC8F-2D73-C320-DA5141E4D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A1255-54F7-285E-E906-23B75946B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F932B6-326F-023B-78F0-2F90BDA82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D59D13-AE2B-C1C2-2F41-30EE790F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305B9-C3FC-3F78-08A5-2B16709C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D83EB0-38BC-ADD3-6473-C7F718BB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8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38FCA-231E-6F1B-DA37-038B2AA2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4A0C8-D6D0-F2F1-5059-26AB5DD78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F4B13-D74B-A61A-F68E-29195F9A7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D2313-098A-A3CC-9518-F683EF02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358F50-2F9A-A86E-8420-178AA24E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EE843-8225-25D4-0EDC-0E3835F9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78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1DF47B-A460-B5ED-866F-B44581623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95CC73-9EF6-6C51-221A-96B7BD021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AB406-9E4F-1669-863C-F4ED02FA1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B66AA-9F62-F542-A592-85F8E273F675}" type="datetimeFigureOut">
              <a:rPr lang="en-US" smtClean="0"/>
              <a:t>5/19/2024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D39455-BE8A-3B6B-59C5-4CDAB44801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4A741-C915-30B1-D422-858A559DF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412DD-137C-F046-855E-9E13EFD9D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1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40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D261622-35E6-2DBA-2BFF-DAE2959E101F}"/>
              </a:ext>
            </a:extLst>
          </p:cNvPr>
          <p:cNvSpPr txBox="1">
            <a:spLocks/>
          </p:cNvSpPr>
          <p:nvPr/>
        </p:nvSpPr>
        <p:spPr>
          <a:xfrm>
            <a:off x="438150" y="1792061"/>
            <a:ext cx="8110764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AA917"/>
                </a:solidFill>
                <a:latin typeface="Century Gothic" panose="020B0502020202020204" pitchFamily="34" charset="0"/>
              </a:rPr>
              <a:t>Title Here</a:t>
            </a:r>
            <a:endParaRPr lang="en-US" dirty="0">
              <a:solidFill>
                <a:srgbClr val="FAA917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6F7B017-7B18-8D70-9F9E-2A430541EA45}"/>
              </a:ext>
            </a:extLst>
          </p:cNvPr>
          <p:cNvSpPr txBox="1">
            <a:spLocks/>
          </p:cNvSpPr>
          <p:nvPr/>
        </p:nvSpPr>
        <p:spPr>
          <a:xfrm>
            <a:off x="438150" y="4271736"/>
            <a:ext cx="8110764" cy="927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Subtitle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530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4BFF9F1-468A-5B06-BD5C-2D0A73A32951}"/>
              </a:ext>
            </a:extLst>
          </p:cNvPr>
          <p:cNvSpPr txBox="1">
            <a:spLocks/>
          </p:cNvSpPr>
          <p:nvPr/>
        </p:nvSpPr>
        <p:spPr>
          <a:xfrm>
            <a:off x="438150" y="1792061"/>
            <a:ext cx="8110764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AA917"/>
                </a:solidFill>
                <a:latin typeface="Century Gothic" panose="020B0502020202020204" pitchFamily="34" charset="0"/>
              </a:rPr>
              <a:t>Title Here</a:t>
            </a:r>
            <a:endParaRPr lang="en-US" dirty="0">
              <a:solidFill>
                <a:srgbClr val="FAA917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41420BE-CBB5-CBA2-DA1F-3B25A0C61E36}"/>
              </a:ext>
            </a:extLst>
          </p:cNvPr>
          <p:cNvSpPr txBox="1">
            <a:spLocks/>
          </p:cNvSpPr>
          <p:nvPr/>
        </p:nvSpPr>
        <p:spPr>
          <a:xfrm>
            <a:off x="438150" y="4271736"/>
            <a:ext cx="8110764" cy="927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Subtitle Here</a:t>
            </a:r>
          </a:p>
          <a:p>
            <a:endParaRPr lang="en-US" dirty="0">
              <a:solidFill>
                <a:srgbClr val="0076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212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813F9-3BC5-DF5E-7C27-DB57D499E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AA917"/>
                </a:solidFill>
                <a:latin typeface="Century Gothic" panose="020B0502020202020204" pitchFamily="34" charset="0"/>
              </a:rPr>
              <a:t>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16E60-9087-A593-CC67-904EEADC6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entury Gothic" panose="020B0502020202020204" pitchFamily="34" charset="0"/>
              </a:rPr>
              <a:t>Content Here</a:t>
            </a:r>
          </a:p>
        </p:txBody>
      </p:sp>
    </p:spTree>
    <p:extLst>
      <p:ext uri="{BB962C8B-B14F-4D97-AF65-F5344CB8AC3E}">
        <p14:creationId xmlns:p14="http://schemas.microsoft.com/office/powerpoint/2010/main" val="3591198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804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009bc64-b334-4b32-bb5b-19f629b41885">
      <Terms xmlns="http://schemas.microsoft.com/office/infopath/2007/PartnerControls"/>
    </lcf76f155ced4ddcb4097134ff3c332f>
    <TaxCatchAll xmlns="dc4645f4-aa59-4e53-92e6-351fc0e65e4d" xsi:nil="true"/>
    <SharedWithUsers xmlns="dc4645f4-aa59-4e53-92e6-351fc0e65e4d">
      <UserInfo>
        <DisplayName>Angelique Torrano</DisplayName>
        <AccountId>16</AccountId>
        <AccountType/>
      </UserInfo>
      <UserInfo>
        <DisplayName>Imogene Shipstone</DisplayName>
        <AccountId>23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D80472728830429E7E86EADEC86EA0" ma:contentTypeVersion="15" ma:contentTypeDescription="Create a new document." ma:contentTypeScope="" ma:versionID="b9586ba964523a53954cf50e3e8bfd65">
  <xsd:schema xmlns:xsd="http://www.w3.org/2001/XMLSchema" xmlns:xs="http://www.w3.org/2001/XMLSchema" xmlns:p="http://schemas.microsoft.com/office/2006/metadata/properties" xmlns:ns2="7009bc64-b334-4b32-bb5b-19f629b41885" xmlns:ns3="dc4645f4-aa59-4e53-92e6-351fc0e65e4d" targetNamespace="http://schemas.microsoft.com/office/2006/metadata/properties" ma:root="true" ma:fieldsID="5e7fe4794db65a554425f54d48bdaaaa" ns2:_="" ns3:_="">
    <xsd:import namespace="7009bc64-b334-4b32-bb5b-19f629b41885"/>
    <xsd:import namespace="dc4645f4-aa59-4e53-92e6-351fc0e65e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9bc64-b334-4b32-bb5b-19f629b418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806aaa40-c663-4506-a8f2-94edda6b6d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645f4-aa59-4e53-92e6-351fc0e65e4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39a86af-adca-4940-a205-5bed8a42b644}" ma:internalName="TaxCatchAll" ma:showField="CatchAllData" ma:web="dc4645f4-aa59-4e53-92e6-351fc0e65e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6121FA-F10A-47A8-ACBA-DFE944FD19AC}">
  <ds:schemaRefs>
    <ds:schemaRef ds:uri="http://schemas.microsoft.com/office/2006/metadata/properties"/>
    <ds:schemaRef ds:uri="http://schemas.microsoft.com/office/infopath/2007/PartnerControls"/>
    <ds:schemaRef ds:uri="7009bc64-b334-4b32-bb5b-19f629b41885"/>
    <ds:schemaRef ds:uri="dc4645f4-aa59-4e53-92e6-351fc0e65e4d"/>
  </ds:schemaRefs>
</ds:datastoreItem>
</file>

<file path=customXml/itemProps2.xml><?xml version="1.0" encoding="utf-8"?>
<ds:datastoreItem xmlns:ds="http://schemas.openxmlformats.org/officeDocument/2006/customXml" ds:itemID="{B9A2DBF9-EF05-4C7A-B8CA-7738A950A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09bc64-b334-4b32-bb5b-19f629b41885"/>
    <ds:schemaRef ds:uri="dc4645f4-aa59-4e53-92e6-351fc0e65e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E4A35D-35F2-400A-A1DE-22CC66C4B40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a30e22b-505e-4b28-a542-128b446c574f}" enabled="1" method="Privileged" siteId="{ac144e41-8001-48f0-9e1c-170716ed06b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</Words>
  <Application>Microsoft Office PowerPoint</Application>
  <PresentationFormat>Widescreen</PresentationFormat>
  <Paragraphs>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Title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Belle Wangsomnuk</dc:creator>
  <cp:lastModifiedBy>Michelle Lehane</cp:lastModifiedBy>
  <cp:revision>4</cp:revision>
  <dcterms:created xsi:type="dcterms:W3CDTF">2023-05-29T02:43:27Z</dcterms:created>
  <dcterms:modified xsi:type="dcterms:W3CDTF">2024-05-19T06:57:53Z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cbf2ee6-7391-4c03-b07a-3137c8a2243c_Enabled">
    <vt:lpwstr>true</vt:lpwstr>
  </property>
  <property fmtid="{D5CDD505-2E9C-101B-9397-08002B2CF9AE}" pid="3" name="MSIP_Label_7cbf2ee6-7391-4c03-b07a-3137c8a2243c_SetDate">
    <vt:lpwstr>2023-05-29T03:08:35Z</vt:lpwstr>
  </property>
  <property fmtid="{D5CDD505-2E9C-101B-9397-08002B2CF9AE}" pid="4" name="MSIP_Label_7cbf2ee6-7391-4c03-b07a-3137c8a2243c_Method">
    <vt:lpwstr>Standard</vt:lpwstr>
  </property>
  <property fmtid="{D5CDD505-2E9C-101B-9397-08002B2CF9AE}" pid="5" name="MSIP_Label_7cbf2ee6-7391-4c03-b07a-3137c8a2243c_Name">
    <vt:lpwstr>Internal</vt:lpwstr>
  </property>
  <property fmtid="{D5CDD505-2E9C-101B-9397-08002B2CF9AE}" pid="6" name="MSIP_Label_7cbf2ee6-7391-4c03-b07a-3137c8a2243c_SiteId">
    <vt:lpwstr>ac144e41-8001-48f0-9e1c-170716ed06b6</vt:lpwstr>
  </property>
  <property fmtid="{D5CDD505-2E9C-101B-9397-08002B2CF9AE}" pid="7" name="MSIP_Label_7cbf2ee6-7391-4c03-b07a-3137c8a2243c_ActionId">
    <vt:lpwstr>9f4bdc6a-6b89-497d-ae2f-563efb503b89</vt:lpwstr>
  </property>
  <property fmtid="{D5CDD505-2E9C-101B-9397-08002B2CF9AE}" pid="8" name="MSIP_Label_7cbf2ee6-7391-4c03-b07a-3137c8a2243c_ContentBits">
    <vt:lpwstr>1</vt:lpwstr>
  </property>
  <property fmtid="{D5CDD505-2E9C-101B-9397-08002B2CF9AE}" pid="9" name="ClassificationContentMarkingHeaderText">
    <vt:lpwstr>Internal use</vt:lpwstr>
  </property>
  <property fmtid="{D5CDD505-2E9C-101B-9397-08002B2CF9AE}" pid="10" name="ContentTypeId">
    <vt:lpwstr>0x01010094D80472728830429E7E86EADEC86EA0</vt:lpwstr>
  </property>
  <property fmtid="{D5CDD505-2E9C-101B-9397-08002B2CF9AE}" pid="11" name="MediaServiceImageTags">
    <vt:lpwstr/>
  </property>
</Properties>
</file>