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7" r:id="rId5"/>
    <p:sldId id="260" r:id="rId6"/>
    <p:sldId id="271" r:id="rId7"/>
    <p:sldId id="266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97"/>
    <a:srgbClr val="FA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479"/>
  </p:normalViewPr>
  <p:slideViewPr>
    <p:cSldViewPr snapToGrid="0">
      <p:cViewPr varScale="1">
        <p:scale>
          <a:sx n="70" d="100"/>
          <a:sy n="70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AA965-A35F-5A47-970B-359B81EF643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C09F4-670E-8845-A17A-3A5F7D86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C09F4-670E-8845-A17A-3A5F7D862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9B8A-CBC8-9367-F667-47EA139A7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E68D0-3824-1CD4-85B0-6C62A5476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60E53-7545-EBA7-E770-AE333438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70AD4-FB70-E169-A09D-80CD7C03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0C2FD-FCFC-E0AF-8A52-1A9F2CEE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BC4B-43B5-25E0-4DBC-BA37FC5A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03852-DF0B-EAC3-8655-4646F8AAA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6542-A709-E6FB-DC71-5C73844F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1BF7-2D46-A775-B292-76822D57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C1D45-1117-06CF-535D-98C4FCF1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24FF4-2376-7E8C-1ED4-EC2DEB20D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2A7E6-D0B7-7F08-38EB-ED4AA4F18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D358-334D-F82E-F936-39BC25D5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797F7-7E8D-8FE1-A519-589EF66F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E413A-BCAF-1615-81B3-B7926BDC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9B12-FDC5-751B-D1A0-DDC45DB8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F725-C128-347B-83E8-0F6E2FCD4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AEA6A-8509-64A3-A526-82108E91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FB9E-B006-28F9-365B-4D29E346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0CC8-449A-6315-875F-12689394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0732-77C7-37E4-736A-0CAC39B4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24783-2D22-AD1A-4991-45359DBD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739A-9CC6-63B1-16E7-5D184C7B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68AD8-CEC1-F54A-19B5-B169C17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753A-D632-DD3E-9AB9-B8B62C8F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3668-64B8-1F12-AE67-5687FBFE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0448-53C3-83B0-50A0-80C5F3FA5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E2B64-3CFE-0A8F-B52F-336D39A13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95EBE-F7D6-2F75-D8D6-3DE7600F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9A4C9-FFC8-62C0-F0AB-AEDC0ED5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2FBC-584B-1818-54C0-CA3A79C4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039D-DED4-2687-10C9-5D9A0048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D6961-8F86-B8A3-F937-EB27FA0F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A8357-5840-324A-74BC-A5FF0FEE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91DEE-FC4A-9A14-D734-89D964675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DE9F8-2B4B-C2DD-01CA-FD79F4AA0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268B2-1634-148B-29D5-BAA5436D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EFF61-6AAE-1702-D6CF-8F7AEC10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FE0DE-B087-2AD3-4471-D68D4885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8779-6D6E-E5FE-516F-BD227B8B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862C8-3CD5-49CA-04E9-418BBAC5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8B890-6960-1BD3-2110-2A127311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FB573-7D74-A67A-2EA0-9B2F7623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9677D-FFD2-4A8D-1268-19F875FE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41241-1C29-E598-A34B-BFE6F7ED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80102-4698-F154-7D4C-4C261B6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0E61-FC8F-2D73-C320-DA5141E4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1255-54F7-285E-E906-23B75946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932B6-326F-023B-78F0-2F90BDA8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59D13-AE2B-C1C2-2F41-30EE790F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305B9-C3FC-3F78-08A5-2B16709C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83EB0-38BC-ADD3-6473-C7F718BB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8FCA-231E-6F1B-DA37-038B2AA2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4A0C8-D6D0-F2F1-5059-26AB5DD78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4B13-D74B-A61A-F68E-29195F9A7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D2313-098A-A3CC-9518-F683EF02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58F50-2F9A-A86E-8420-178AA24E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EE843-8225-25D4-0EDC-0E3835F9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DF47B-A460-B5ED-866F-B4458162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CC73-9EF6-6C51-221A-96B7BD021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B406-9E4F-1669-863C-F4ED02FA1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66AA-9F62-F542-A592-85F8E273F67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39455-BE8A-3B6B-59C5-4CDAB4480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A741-C915-30B1-D422-858A559DF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12DD-137C-F046-855E-9E13EFD9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1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261622-35E6-2DBA-2BFF-DAE2959E101F}"/>
              </a:ext>
            </a:extLst>
          </p:cNvPr>
          <p:cNvSpPr txBox="1">
            <a:spLocks/>
          </p:cNvSpPr>
          <p:nvPr/>
        </p:nvSpPr>
        <p:spPr>
          <a:xfrm>
            <a:off x="438150" y="1792061"/>
            <a:ext cx="81107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AA917"/>
                </a:solidFill>
                <a:latin typeface="Century Gothic" panose="020B0502020202020204" pitchFamily="34" charset="0"/>
              </a:rPr>
              <a:t>Title Here</a:t>
            </a:r>
            <a:endParaRPr lang="en-US" dirty="0">
              <a:solidFill>
                <a:srgbClr val="FAA917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6F7B017-7B18-8D70-9F9E-2A430541EA45}"/>
              </a:ext>
            </a:extLst>
          </p:cNvPr>
          <p:cNvSpPr txBox="1">
            <a:spLocks/>
          </p:cNvSpPr>
          <p:nvPr/>
        </p:nvSpPr>
        <p:spPr>
          <a:xfrm>
            <a:off x="438150" y="4271736"/>
            <a:ext cx="8110764" cy="9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Subtitle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3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4BFF9F1-468A-5B06-BD5C-2D0A73A32951}"/>
              </a:ext>
            </a:extLst>
          </p:cNvPr>
          <p:cNvSpPr txBox="1">
            <a:spLocks/>
          </p:cNvSpPr>
          <p:nvPr/>
        </p:nvSpPr>
        <p:spPr>
          <a:xfrm>
            <a:off x="438150" y="1792061"/>
            <a:ext cx="81107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AA917"/>
                </a:solidFill>
                <a:latin typeface="Century Gothic" panose="020B0502020202020204" pitchFamily="34" charset="0"/>
              </a:rPr>
              <a:t>Title Here</a:t>
            </a:r>
            <a:endParaRPr lang="en-US" dirty="0">
              <a:solidFill>
                <a:srgbClr val="FAA917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41420BE-CBB5-CBA2-DA1F-3B25A0C61E36}"/>
              </a:ext>
            </a:extLst>
          </p:cNvPr>
          <p:cNvSpPr txBox="1">
            <a:spLocks/>
          </p:cNvSpPr>
          <p:nvPr/>
        </p:nvSpPr>
        <p:spPr>
          <a:xfrm>
            <a:off x="438150" y="4271736"/>
            <a:ext cx="8110764" cy="9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Subtitle Here</a:t>
            </a:r>
          </a:p>
          <a:p>
            <a:endParaRPr lang="en-US" dirty="0">
              <a:solidFill>
                <a:srgbClr val="007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1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13F9-3BC5-DF5E-7C27-DB57D49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AA917"/>
                </a:solidFill>
                <a:latin typeface="Century Gothic" panose="020B0502020202020204" pitchFamily="34" charset="0"/>
              </a:rPr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6E60-9087-A593-CC67-904EEADC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59119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0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09bc64-b334-4b32-bb5b-19f629b41885">
      <Terms xmlns="http://schemas.microsoft.com/office/infopath/2007/PartnerControls"/>
    </lcf76f155ced4ddcb4097134ff3c332f>
    <TaxCatchAll xmlns="dc4645f4-aa59-4e53-92e6-351fc0e65e4d" xsi:nil="true"/>
    <SharedWithUsers xmlns="dc4645f4-aa59-4e53-92e6-351fc0e65e4d">
      <UserInfo>
        <DisplayName>Angelique Torrano</DisplayName>
        <AccountId>16</AccountId>
        <AccountType/>
      </UserInfo>
      <UserInfo>
        <DisplayName>Imogene Shipstone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80472728830429E7E86EADEC86EA0" ma:contentTypeVersion="15" ma:contentTypeDescription="Create a new document." ma:contentTypeScope="" ma:versionID="b9586ba964523a53954cf50e3e8bfd65">
  <xsd:schema xmlns:xsd="http://www.w3.org/2001/XMLSchema" xmlns:xs="http://www.w3.org/2001/XMLSchema" xmlns:p="http://schemas.microsoft.com/office/2006/metadata/properties" xmlns:ns2="7009bc64-b334-4b32-bb5b-19f629b41885" xmlns:ns3="dc4645f4-aa59-4e53-92e6-351fc0e65e4d" targetNamespace="http://schemas.microsoft.com/office/2006/metadata/properties" ma:root="true" ma:fieldsID="5e7fe4794db65a554425f54d48bdaaaa" ns2:_="" ns3:_="">
    <xsd:import namespace="7009bc64-b334-4b32-bb5b-19f629b41885"/>
    <xsd:import namespace="dc4645f4-aa59-4e53-92e6-351fc0e65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9bc64-b334-4b32-bb5b-19f629b418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45f4-aa59-4e53-92e6-351fc0e65e4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9a86af-adca-4940-a205-5bed8a42b644}" ma:internalName="TaxCatchAll" ma:showField="CatchAllData" ma:web="dc4645f4-aa59-4e53-92e6-351fc0e65e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121FA-F10A-47A8-ACBA-DFE944FD19AC}">
  <ds:schemaRefs>
    <ds:schemaRef ds:uri="http://schemas.microsoft.com/office/2006/metadata/properties"/>
    <ds:schemaRef ds:uri="http://schemas.microsoft.com/office/infopath/2007/PartnerControls"/>
    <ds:schemaRef ds:uri="7009bc64-b334-4b32-bb5b-19f629b41885"/>
    <ds:schemaRef ds:uri="dc4645f4-aa59-4e53-92e6-351fc0e65e4d"/>
  </ds:schemaRefs>
</ds:datastoreItem>
</file>

<file path=customXml/itemProps2.xml><?xml version="1.0" encoding="utf-8"?>
<ds:datastoreItem xmlns:ds="http://schemas.openxmlformats.org/officeDocument/2006/customXml" ds:itemID="{B9A2DBF9-EF05-4C7A-B8CA-7738A950A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9bc64-b334-4b32-bb5b-19f629b41885"/>
    <ds:schemaRef ds:uri="dc4645f4-aa59-4e53-92e6-351fc0e65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E4A35D-35F2-400A-A1DE-22CC66C4B4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30e22b-505e-4b28-a542-128b446c574f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Widescreen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Michelle Lehane</cp:lastModifiedBy>
  <cp:revision>4</cp:revision>
  <dcterms:created xsi:type="dcterms:W3CDTF">2023-05-29T02:43:27Z</dcterms:created>
  <dcterms:modified xsi:type="dcterms:W3CDTF">2024-05-19T06:57:53Z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2023-05-29T03:08:35Z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9f4bdc6a-6b89-497d-ae2f-563efb503b89</vt:lpwstr>
  </property>
  <property fmtid="{D5CDD505-2E9C-101B-9397-08002B2CF9AE}" pid="8" name="MSIP_Label_7cbf2ee6-7391-4c03-b07a-3137c8a2243c_ContentBits">
    <vt:lpwstr>1</vt:lpwstr>
  </property>
  <property fmtid="{D5CDD505-2E9C-101B-9397-08002B2CF9AE}" pid="9" name="ClassificationContentMarkingHeaderText">
    <vt:lpwstr>Internal use</vt:lpwstr>
  </property>
  <property fmtid="{D5CDD505-2E9C-101B-9397-08002B2CF9AE}" pid="10" name="ContentTypeId">
    <vt:lpwstr>0x01010094D80472728830429E7E86EADEC86EA0</vt:lpwstr>
  </property>
  <property fmtid="{D5CDD505-2E9C-101B-9397-08002B2CF9AE}" pid="11" name="MediaServiceImageTags">
    <vt:lpwstr/>
  </property>
</Properties>
</file>