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56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285"/>
    <a:srgbClr val="E31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Nguyen" userId="2bdff0e6-0eba-4bfa-9890-17940fc15ef1" providerId="ADAL" clId="{29474987-7E6C-44D7-A29D-8FB6B8406E9C}"/>
    <pc:docChg chg="delSld">
      <pc:chgData name="Cindy Nguyen" userId="2bdff0e6-0eba-4bfa-9890-17940fc15ef1" providerId="ADAL" clId="{29474987-7E6C-44D7-A29D-8FB6B8406E9C}" dt="2025-06-11T03:52:44.535" v="0" actId="47"/>
      <pc:docMkLst>
        <pc:docMk/>
      </pc:docMkLst>
      <pc:sldChg chg="del">
        <pc:chgData name="Cindy Nguyen" userId="2bdff0e6-0eba-4bfa-9890-17940fc15ef1" providerId="ADAL" clId="{29474987-7E6C-44D7-A29D-8FB6B8406E9C}" dt="2025-06-11T03:52:44.535" v="0" actId="47"/>
        <pc:sldMkLst>
          <pc:docMk/>
          <pc:sldMk cId="2204128679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DC8E-064A-CE4E-8145-24C4863B2DA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B463D-87D4-6E43-8469-65ABD31F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1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463D-87D4-6E43-8469-65ABD31F3C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1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9F6A3E8-646C-8022-39C4-342D4A87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972" y="1681162"/>
            <a:ext cx="9144000" cy="1747837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3702B8E-DECE-F8CC-B714-561CC5B32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972" y="3521075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3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0F19-78B2-829F-BA9B-9B04D625A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1" y="1799771"/>
            <a:ext cx="3323771" cy="282302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E3193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2F7BD-6B8C-8D66-27E6-C0A780A2A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1" y="4714875"/>
            <a:ext cx="3323771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rgbClr val="80828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3F25-978A-E610-82E4-8D21C66F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8467"/>
            <a:ext cx="10515600" cy="1042334"/>
          </a:xfrm>
        </p:spPr>
        <p:txBody>
          <a:bodyPr>
            <a:noAutofit/>
          </a:bodyPr>
          <a:lstStyle>
            <a:lvl1pPr>
              <a:defRPr sz="3000" b="1">
                <a:solidFill>
                  <a:srgbClr val="E3193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E9319-3C81-272E-BC44-126C77F95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1743"/>
            <a:ext cx="10515600" cy="35890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3975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A688-E663-4A93-B788-7AF41206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718"/>
            <a:ext cx="10515600" cy="865936"/>
          </a:xfrm>
        </p:spPr>
        <p:txBody>
          <a:bodyPr>
            <a:noAutofit/>
          </a:bodyPr>
          <a:lstStyle>
            <a:lvl1pPr>
              <a:defRPr sz="3000" b="1">
                <a:solidFill>
                  <a:srgbClr val="E3193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309E4-670F-760C-F6C0-DAA9A04E2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75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33DBD-D4C7-03AB-0A4E-0333D9A9C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475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95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8B8F-8D5F-E24D-F3EE-6BAA96B0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47076"/>
            <a:ext cx="10515600" cy="746497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3193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51E8E-607C-FC0B-6137-29AFD925D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608727"/>
            <a:ext cx="5157787" cy="60950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082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29B28-9278-1000-DF8D-C15BBA89E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18233"/>
            <a:ext cx="5157787" cy="3227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6E60A-0972-A5AE-405C-4FE228994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08727"/>
            <a:ext cx="5183188" cy="60950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082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8AD5A-B845-0556-567B-370C1D584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18233"/>
            <a:ext cx="5183188" cy="3227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7128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11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B8E2F-015E-7DE4-AB35-9A1758D5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61BC4-E8AF-4401-FB98-E576D47FA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813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3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3ADF6-00ED-DFFA-CA68-9575C3A0C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65CFC-6BE7-E200-7EBA-6BBA911FC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337B45E-2287-513E-D5D7-77142CABA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296" y="1"/>
            <a:ext cx="3661704" cy="205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8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2668E-EF66-9FFF-9C3C-3C739CD70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B4BDA0-D1FC-E07D-A9CC-07E3A6B016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A5DFADC-8B1F-67A9-408F-643348351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4" y="0"/>
            <a:ext cx="379306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1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BE619D-EDFB-6ECA-3E3E-41D1854A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6F95FE-5B2A-BCB8-0B9C-EB2216D5C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7B38C-1347-2FDE-AA9D-D5530CD6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1ECA27-7C6F-BD37-54E7-E427F50200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CDADC-401B-F287-8C68-8D91463C80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3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74843F-6C38-9683-73D1-F11E3E7A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85318A-EC2F-9F94-3C40-3B104CBD4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26B89F-9F40-419A-7660-20B1D26A16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B8CB91-9372-7745-1546-BFBEAF1BD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384040-C2C9-DFEB-9EDF-3724BCCF0C0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2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4D1B4B-49F3-A16A-693A-D1C705BCFE3C}"/>
              </a:ext>
            </a:extLst>
          </p:cNvPr>
          <p:cNvSpPr/>
          <p:nvPr/>
        </p:nvSpPr>
        <p:spPr>
          <a:xfrm>
            <a:off x="5273963" y="0"/>
            <a:ext cx="5273963" cy="6858000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E682B-ECF4-EAD3-1D9C-B161CE358565}"/>
              </a:ext>
            </a:extLst>
          </p:cNvPr>
          <p:cNvSpPr/>
          <p:nvPr/>
        </p:nvSpPr>
        <p:spPr>
          <a:xfrm>
            <a:off x="10547926" y="0"/>
            <a:ext cx="1644073" cy="68580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D79EAF-795D-99F1-CB88-BFFB217A083E}"/>
              </a:ext>
            </a:extLst>
          </p:cNvPr>
          <p:cNvSpPr txBox="1"/>
          <p:nvPr/>
        </p:nvSpPr>
        <p:spPr>
          <a:xfrm>
            <a:off x="5283198" y="147782"/>
            <a:ext cx="2336800" cy="646331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Red</a:t>
            </a:r>
          </a:p>
          <a:p>
            <a:r>
              <a:rPr lang="en-US">
                <a:solidFill>
                  <a:schemeClr val="bg1"/>
                </a:solidFill>
              </a:rPr>
              <a:t>#E31937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70386-C31B-9BB2-78C2-7BEE8C285468}"/>
              </a:ext>
            </a:extLst>
          </p:cNvPr>
          <p:cNvSpPr txBox="1"/>
          <p:nvPr/>
        </p:nvSpPr>
        <p:spPr>
          <a:xfrm>
            <a:off x="10557162" y="147782"/>
            <a:ext cx="1644074" cy="646331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Grey</a:t>
            </a:r>
          </a:p>
          <a:p>
            <a:r>
              <a:rPr lang="en-US">
                <a:solidFill>
                  <a:schemeClr val="bg1"/>
                </a:solidFill>
              </a:rPr>
              <a:t>#808285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FD51644-B267-A228-55A9-ABF71A550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164" y="1117023"/>
            <a:ext cx="4110182" cy="231197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1587EFA-5DCF-13B7-4AE4-B29F2F9DA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5853" y="1114499"/>
            <a:ext cx="4110182" cy="231197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1F3E71D-8D9A-D459-2D4D-09659EEE3D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9818" y="3251200"/>
            <a:ext cx="1660180" cy="166254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E09FD90-D593-6BEF-3BF0-A0542BE000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5785" y="3251200"/>
            <a:ext cx="1660180" cy="166254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D17BBD2-ECC1-08D3-EA08-4F99050FB0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8026" y="5255492"/>
            <a:ext cx="1841020" cy="154848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D027228-E174-FD31-2ED1-CF5033DA4E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4697" y="4360143"/>
            <a:ext cx="2148765" cy="246610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319DE181-D910-A592-FD55-8931A2EA2C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96710" y="3183315"/>
            <a:ext cx="2328548" cy="370759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A66F80A3-BC1F-B1C2-1E7F-D67B16D25F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85404" y="5221139"/>
            <a:ext cx="1922704" cy="161719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52DC0DE3-F321-95C6-EDAE-FF126ECC15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87913" y="4348066"/>
            <a:ext cx="2186950" cy="2509934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EEE7E654-D5AC-CCE9-1567-593B02F91CF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191841" y="3150408"/>
            <a:ext cx="2349215" cy="374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9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26BFE5D72B841859A459CD91FB2A7" ma:contentTypeVersion="13" ma:contentTypeDescription="Create a new document." ma:contentTypeScope="" ma:versionID="6355fcfa38d8f95f1e323df768349e49">
  <xsd:schema xmlns:xsd="http://www.w3.org/2001/XMLSchema" xmlns:xs="http://www.w3.org/2001/XMLSchema" xmlns:p="http://schemas.microsoft.com/office/2006/metadata/properties" xmlns:ns2="2cf8569d-fe5c-41cd-ac26-8b2944e95da3" xmlns:ns3="e1714450-cbff-4ff0-a85e-f4f06c5a3402" targetNamespace="http://schemas.microsoft.com/office/2006/metadata/properties" ma:root="true" ma:fieldsID="9819480c835945723413b6ee08b76d73" ns2:_="" ns3:_="">
    <xsd:import namespace="2cf8569d-fe5c-41cd-ac26-8b2944e95da3"/>
    <xsd:import namespace="e1714450-cbff-4ff0-a85e-f4f06c5a34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8569d-fe5c-41cd-ac26-8b2944e95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14450-cbff-4ff0-a85e-f4f06c5a340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5e18e90-9b02-45ba-a6cf-bc6691ad3bc3}" ma:internalName="TaxCatchAll" ma:showField="CatchAllData" ma:web="e1714450-cbff-4ff0-a85e-f4f06c5a34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f8569d-fe5c-41cd-ac26-8b2944e95da3">
      <Terms xmlns="http://schemas.microsoft.com/office/infopath/2007/PartnerControls"/>
    </lcf76f155ced4ddcb4097134ff3c332f>
    <TaxCatchAll xmlns="e1714450-cbff-4ff0-a85e-f4f06c5a3402" xsi:nil="true"/>
  </documentManagement>
</p:properties>
</file>

<file path=customXml/itemProps1.xml><?xml version="1.0" encoding="utf-8"?>
<ds:datastoreItem xmlns:ds="http://schemas.openxmlformats.org/officeDocument/2006/customXml" ds:itemID="{6FCB815F-A59E-41DC-940E-613D513EAE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f8569d-fe5c-41cd-ac26-8b2944e95da3"/>
    <ds:schemaRef ds:uri="e1714450-cbff-4ff0-a85e-f4f06c5a34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462CC5-3AB3-4ACA-965B-DC55B0391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4E5D1D-C145-4A6D-8FCE-38ABCB1E9408}">
  <ds:schemaRefs>
    <ds:schemaRef ds:uri="2cf8569d-fe5c-41cd-ac26-8b2944e95da3"/>
    <ds:schemaRef ds:uri="e1714450-cbff-4ff0-a85e-f4f06c5a3402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Christians</dc:creator>
  <cp:lastModifiedBy>Cindy Nguyen</cp:lastModifiedBy>
  <cp:revision>1</cp:revision>
  <dcterms:created xsi:type="dcterms:W3CDTF">2024-07-18T07:41:37Z</dcterms:created>
  <dcterms:modified xsi:type="dcterms:W3CDTF">2025-06-11T03:52:55Z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Internal use</vt:lpwstr>
  </property>
  <property fmtid="{D5CDD505-2E9C-101B-9397-08002B2CF9AE}" pid="3" name="ContentTypeId">
    <vt:lpwstr>0x01010090C26BFE5D72B841859A459CD91FB2A7</vt:lpwstr>
  </property>
  <property fmtid="{D5CDD505-2E9C-101B-9397-08002B2CF9AE}" pid="4" name="MediaServiceImageTags">
    <vt:lpwstr/>
  </property>
</Properties>
</file>