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94"/>
  </p:normalViewPr>
  <p:slideViewPr>
    <p:cSldViewPr snapToGrid="0">
      <p:cViewPr varScale="1">
        <p:scale>
          <a:sx n="109" d="100"/>
          <a:sy n="109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72DF36-A6FA-2707-89A7-672A6325E2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52BB8FC-437A-C4A2-F9EF-A246BB3BF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25CFAF-8C03-C4D2-1C60-35ACBC8FF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3A9187A-4097-CB99-954F-C90088098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2C592C5-41E2-1DD9-1EEC-1D3AB158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942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4FB345-C799-5406-4BE9-C0EAC251F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890CF79-E646-E803-719D-5A6851A49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0F3A378-A286-EBB3-90CA-2F7A43732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F5903C-4BC0-F0E7-AE42-055B70A49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76EF05-207F-D563-5C2B-94063CEB6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58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E986F82-F256-0A51-07DE-859D2F47F9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7252791-89B7-2B98-EBC6-5D80197C6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4660DE-35AC-E99D-510D-89C1D77C3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C4DCBE-74B6-C498-49AD-FFA38D920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F9F59A-A2B9-F991-44A5-5A3B1738C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32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662F39-3285-63A9-13D3-D3E43D7DC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B6D0D76-76DB-4B54-3BE3-E1066C255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DEE662-5878-759E-9100-19927FFC4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22FD7C7-9319-9A2B-5517-747D1CAA4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91CB54-36F0-CA8A-A502-85D50723F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699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8DB9C9-EA7F-C53E-AB7A-AC6E952EF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0E9DD5C-BC92-8D89-71F1-397857663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86A27E-C9AD-A052-0A7E-C9244E532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C81BEC-176E-F0AF-5DAD-1F4601976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9E76F0-683C-CB2A-67C9-57F919CDF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816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4A996E-61ED-BA76-6011-7DAA50894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5F562AC-0209-458E-C894-FB098C27AE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DD615EF-2810-0C50-8089-8FD4C3CB00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DFB1F08-8F57-6FC3-3F77-16F4A2A2F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852E63B-F135-BF88-815B-E39F5B158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AFBF865-08B5-785D-4681-EAD4568C6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315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38ABC4-2CE6-88D4-6171-98D56BA06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C5EC14B-95C9-F6AA-B0BF-7151C85A3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0E8D58A-87B2-92FF-A5B9-3A95F63FEF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3D6CF44-0CCC-1F23-8147-7F3792A739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2B9820F-3C61-DE7D-DC7D-1F53723968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7B41DFF-0FCA-4562-A54B-DB9493480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A80F07B-FFB8-DDEC-A870-B7DC8C42F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62CC875-DDFF-B7CE-B101-CE469C79B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695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90F541-6238-0060-B2A3-C275A8ED0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780D1B1-7002-4A52-0BD5-2FA6E36A6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D984D4B-2EED-32B5-7EE2-6C245F855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ABBDDBB-E6C1-B084-6538-E30705EBA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338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65672F6-AC51-9BA3-B6FA-06C35DB55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129288A-51A6-F8C2-5DD0-0F6680EF5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122A11-2E93-1E3D-2EB6-2F8620FEF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2860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999D71-28EC-1A4C-2006-9A7CF1B81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22B2A45-972E-D328-827F-DDD5FF43A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8F05E59-987A-0A05-54BE-4443F4F87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561628-3F9C-2785-50AF-81BA9F080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7EDCD2C-B3FA-CADB-3CAC-F26FC949D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7818851-E917-0457-DC6A-2F1C4AD93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659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BB9104-92DB-A536-EDC3-B41F290C9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636F86F-6318-5E92-77C5-8797C8F465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565AE1B-D7C3-345A-8B5A-867FD2B8B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AB61D78-9124-3520-460C-ACDFC8C4F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6263CEF-5297-5859-57BF-178C99BF5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A7B75FE-BBC7-0F6F-76E9-3B70F545C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7266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B34A7B3-CFB6-C888-165D-04D3A21E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8E46F27-3DE9-2D66-32E6-E93D604D07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5BC8C2-81EA-BA61-1379-9ECA8890B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C53BC6-E225-FA4A-B837-151257E5A041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4C7DE1-D774-6566-6968-7477FF8D65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C64BA7-2556-6D8D-ECE9-29C5F66F4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22E409-AC5F-644E-B288-6C2E62D1C5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375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178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7D6B22-899E-2003-DAFF-E6444EC8E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8111"/>
            <a:ext cx="10515600" cy="760290"/>
          </a:xfrm>
        </p:spPr>
        <p:txBody>
          <a:bodyPr>
            <a:normAutofit/>
          </a:bodyPr>
          <a:lstStyle/>
          <a:p>
            <a:endParaRPr lang="it-IT" sz="280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796408-A154-2949-C5EA-30ACA2055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9077"/>
            <a:ext cx="10515600" cy="3597886"/>
          </a:xfrm>
        </p:spPr>
        <p:txBody>
          <a:bodyPr>
            <a:normAutofit/>
          </a:bodyPr>
          <a:lstStyle/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8383150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 Arriola</dc:creator>
  <cp:lastModifiedBy>Carlo Arriola</cp:lastModifiedBy>
  <cp:revision>2</cp:revision>
  <dcterms:created xsi:type="dcterms:W3CDTF">2024-11-27T13:40:09Z</dcterms:created>
  <dcterms:modified xsi:type="dcterms:W3CDTF">2024-11-28T14:58:38Z</dcterms:modified>
</cp:coreProperties>
</file>