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2"/>
    <p:restoredTop sz="94694"/>
  </p:normalViewPr>
  <p:slideViewPr>
    <p:cSldViewPr snapToGrid="0">
      <p:cViewPr varScale="1">
        <p:scale>
          <a:sx n="109" d="100"/>
          <a:sy n="109" d="100"/>
        </p:scale>
        <p:origin x="78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CC30209-4284-516C-E89C-74C2B8EAFA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35DDD12A-44C2-3017-850A-E97EF52397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28551AB-0A15-6A49-7923-EB1B388F3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40BB0-1A98-BE44-A465-AB6D81505E23}" type="datetimeFigureOut">
              <a:rPr lang="it-IT" smtClean="0"/>
              <a:t>27/11/24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3243B0B-DB41-60FA-AEB5-81C7B58D2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677AA51-699A-E2E8-3D56-265BBFA80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2E690-6E20-7349-9B51-DA0CFB8B163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9067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396036D-86A7-C55E-93B5-1CF6F28E9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1D76F29-19C8-69D5-4BE1-1DEC6C1CB5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8CC82C4-DB95-920D-039C-E71D728ED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40BB0-1A98-BE44-A465-AB6D81505E23}" type="datetimeFigureOut">
              <a:rPr lang="it-IT" smtClean="0"/>
              <a:t>27/11/24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93B7AED-2750-400A-2322-AFF1A9E78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5713CAD-95AD-D236-F745-99C8943FB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2E690-6E20-7349-9B51-DA0CFB8B163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062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5FE38777-4831-E080-67A4-2512F76369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FC03C822-C4D9-4760-23CA-EB862A40DD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FB9F8A5-A5C0-C446-CAB6-A3E8477B3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40BB0-1A98-BE44-A465-AB6D81505E23}" type="datetimeFigureOut">
              <a:rPr lang="it-IT" smtClean="0"/>
              <a:t>27/11/24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0A4BB1E-5F9E-D5FB-AAD0-7F7C5BF51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A9D4E0F-3817-B429-FBF4-8A90E23F7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2E690-6E20-7349-9B51-DA0CFB8B163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0215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B26A24D-3209-8B8E-1A5D-ED5C2D0388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D478104-CE82-4B75-A26E-F6B02BC7E4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60D6521-287D-58BE-A389-C771DDE80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40BB0-1A98-BE44-A465-AB6D81505E23}" type="datetimeFigureOut">
              <a:rPr lang="it-IT" smtClean="0"/>
              <a:t>27/11/24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9C88558-46B8-EFB9-CFE1-D9F29389F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6D0D3A2-CA4C-09E4-734A-0EA5CB02A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2E690-6E20-7349-9B51-DA0CFB8B163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6457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46A1439-6871-2ABA-040E-D656689657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9EA4DA3-3AA1-9F8A-C6B9-19BA47F358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D069F8D-FB2E-2F83-E98A-71AD3791B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40BB0-1A98-BE44-A465-AB6D81505E23}" type="datetimeFigureOut">
              <a:rPr lang="it-IT" smtClean="0"/>
              <a:t>27/11/24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A550CD9-484F-6144-935D-E14732039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714B170-D41C-1978-CCF8-0DCB529EF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2E690-6E20-7349-9B51-DA0CFB8B163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46978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317E959-CD5C-7DB0-5457-4BB1D5C6E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D46AE1F-AEE6-F60A-6332-6A50E79106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55A0280-64A7-872E-A738-D4DA6A1BE3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BDECE1C-9194-6549-AF53-6F0DF636D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40BB0-1A98-BE44-A465-AB6D81505E23}" type="datetimeFigureOut">
              <a:rPr lang="it-IT" smtClean="0"/>
              <a:t>27/11/24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DBA8003-E174-84EE-2BD4-0F873F4F9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A936462-CDF4-734B-627B-57FFC0071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2E690-6E20-7349-9B51-DA0CFB8B163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59412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78925C-0A9F-CF48-D315-BA4E91C67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BAEFABA-D4A9-7DD9-205E-D7021C7BC3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E10415E-B9F4-BC68-A170-FF14B020C7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A3603F4A-1CA5-3D66-28F0-BF23BEC4D8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6E00B18-C1F5-5063-9774-D3E94E2C0E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75A0594-AD36-F3B2-72E0-AF49442D5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40BB0-1A98-BE44-A465-AB6D81505E23}" type="datetimeFigureOut">
              <a:rPr lang="it-IT" smtClean="0"/>
              <a:t>27/11/24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94BD0DF9-8D25-E5E9-F581-59224D473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8F4316C7-A416-90E4-1189-1C296F3D3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2E690-6E20-7349-9B51-DA0CFB8B163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4095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1CEE950-3B92-3183-40DC-747C506BC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9698402-0DF6-D529-B225-799A4F58E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40BB0-1A98-BE44-A465-AB6D81505E23}" type="datetimeFigureOut">
              <a:rPr lang="it-IT" smtClean="0"/>
              <a:t>27/11/24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B5BD8EA-0872-1A6E-0F7F-C2939C0AB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0BD0BA2-B280-DCDE-F779-4FF54713C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2E690-6E20-7349-9B51-DA0CFB8B163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8735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0990ABD8-37DB-A888-03B1-BD3C69C51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40BB0-1A98-BE44-A465-AB6D81505E23}" type="datetimeFigureOut">
              <a:rPr lang="it-IT" smtClean="0"/>
              <a:t>27/11/24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E01636AB-E145-00FF-5208-A382AC76D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92D936F-35D4-7F06-8B6A-1299A92845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2E690-6E20-7349-9B51-DA0CFB8B163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6366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A36AA90-6B82-1FFF-CEDB-FA1B27C95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081718E-B35A-872D-DF3C-5AE24D30D8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A600984-F6A8-7101-F3DB-15D4568AF1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D222793-94FA-F156-C52A-169D0367B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40BB0-1A98-BE44-A465-AB6D81505E23}" type="datetimeFigureOut">
              <a:rPr lang="it-IT" smtClean="0"/>
              <a:t>27/11/24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71821C4-2DA7-2E41-0C8C-0B758B409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46E35C-A684-6544-34C7-6CE2AFFBD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2E690-6E20-7349-9B51-DA0CFB8B163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5989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7863E03-29FB-9C58-285D-7DE105EBA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19045ED3-D544-7649-F527-D4EA70FBBD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422CC31-E784-18E7-A652-925DB58338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A91D3C8-7229-1DA8-3B94-E204DFAFC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40BB0-1A98-BE44-A465-AB6D81505E23}" type="datetimeFigureOut">
              <a:rPr lang="it-IT" smtClean="0"/>
              <a:t>27/11/24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969DF5A-E4FA-F2A8-3120-D442593CD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A662293-E25E-EF48-7E88-A43F711CE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2E690-6E20-7349-9B51-DA0CFB8B163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826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BC0C49B3-E246-8DEF-66C8-7F2AC4358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A9734A4-0AAF-B18B-A8D0-65EE1B06B6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9096745-B5E8-FFF5-B54F-3E8980D865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5640BB0-1A98-BE44-A465-AB6D81505E23}" type="datetimeFigureOut">
              <a:rPr lang="it-IT" smtClean="0"/>
              <a:t>27/11/24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1FEC77C-3FFA-924C-10C8-17FC12E43C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236C665-A463-D557-C811-8777DC59C8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7A2E690-6E20-7349-9B51-DA0CFB8B163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0299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5568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8DAE843-0ED6-BD87-F3FA-840F2FD58A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89834"/>
            <a:ext cx="10515600" cy="736844"/>
          </a:xfrm>
        </p:spPr>
        <p:txBody>
          <a:bodyPr>
            <a:normAutofit/>
          </a:bodyPr>
          <a:lstStyle/>
          <a:p>
            <a:endParaRPr lang="it-IT" sz="28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B03E552-6BB0-2C68-E2A3-47E8AD2931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67355"/>
            <a:ext cx="10515600" cy="3609608"/>
          </a:xfrm>
        </p:spPr>
        <p:txBody>
          <a:bodyPr>
            <a:normAutofit/>
          </a:bodyPr>
          <a:lstStyle/>
          <a:p>
            <a:endParaRPr lang="it-IT" sz="1800" dirty="0"/>
          </a:p>
        </p:txBody>
      </p:sp>
    </p:spTree>
    <p:extLst>
      <p:ext uri="{BB962C8B-B14F-4D97-AF65-F5344CB8AC3E}">
        <p14:creationId xmlns:p14="http://schemas.microsoft.com/office/powerpoint/2010/main" val="212369889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Tema di Office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Carlo Arriola</dc:creator>
  <cp:lastModifiedBy>Carlo Arriola</cp:lastModifiedBy>
  <cp:revision>1</cp:revision>
  <dcterms:created xsi:type="dcterms:W3CDTF">2024-11-27T12:00:36Z</dcterms:created>
  <dcterms:modified xsi:type="dcterms:W3CDTF">2024-11-27T12:01:54Z</dcterms:modified>
</cp:coreProperties>
</file>