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0" r:id="rId2"/>
    <p:sldId id="259" r:id="rId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31"/>
    <p:restoredTop sz="94760"/>
  </p:normalViewPr>
  <p:slideViewPr>
    <p:cSldViewPr snapToGrid="0">
      <p:cViewPr varScale="1">
        <p:scale>
          <a:sx n="109" d="100"/>
          <a:sy n="109" d="100"/>
        </p:scale>
        <p:origin x="69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CC30209-4284-516C-E89C-74C2B8EAFA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88420"/>
            <a:ext cx="9144000" cy="2387600"/>
          </a:xfrm>
        </p:spPr>
        <p:txBody>
          <a:bodyPr anchor="b"/>
          <a:lstStyle>
            <a:lvl1pPr algn="ctr">
              <a:defRPr sz="48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35DDD12A-44C2-3017-850A-E97EF52397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68095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dirty="0"/>
              <a:t>Fare clic per modificare lo stile del sottotitolo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4289067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B26A24D-3209-8B8E-1A5D-ED5C2D0388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D478104-CE82-4B75-A26E-F6B02BC7E4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746457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46A1439-6871-2ABA-040E-D656689657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9EA4DA3-3AA1-9F8A-C6B9-19BA47F358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946978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317E959-CD5C-7DB0-5457-4BB1D5C6E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D46AE1F-AEE6-F60A-6332-6A50E79106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710543"/>
            <a:ext cx="5181600" cy="3466420"/>
          </a:xfrm>
        </p:spPr>
        <p:txBody>
          <a:bodyPr/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855A0280-64A7-872E-A738-D4DA6A1BE3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710543"/>
            <a:ext cx="5181600" cy="3466420"/>
          </a:xfrm>
        </p:spPr>
        <p:txBody>
          <a:bodyPr/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2259412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78925C-0A9F-CF48-D315-BA4E91C67C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682411"/>
            <a:ext cx="10515600" cy="823912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BAEFABA-D4A9-7DD9-205E-D7021C7BC3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595563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E10415E-B9F4-BC68-A170-FF14B020C7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508715"/>
            <a:ext cx="5157787" cy="2680947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A3603F4A-1CA5-3D66-28F0-BF23BEC4D8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595563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E6E00B18-C1F5-5063-9774-D3E94E2C0E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508715"/>
            <a:ext cx="5183188" cy="2680947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4244095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1CEE950-3B92-3183-40DC-747C506BC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128735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6366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5843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BC0C49B3-E246-8DEF-66C8-7F2AC43587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14954"/>
            <a:ext cx="10515600" cy="8976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A9734A4-0AAF-B18B-A8D0-65EE1B06B6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699657"/>
            <a:ext cx="10515600" cy="34773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3510299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2907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390CBDC-3A87-B49B-21D1-27A097FD50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F41E112-4009-1222-4761-C085463C43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419753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Tema di Office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Carlo Arriola</dc:creator>
  <cp:lastModifiedBy>Carlo</cp:lastModifiedBy>
  <cp:revision>3</cp:revision>
  <dcterms:created xsi:type="dcterms:W3CDTF">2024-11-27T12:00:36Z</dcterms:created>
  <dcterms:modified xsi:type="dcterms:W3CDTF">2025-04-15T13:47:33Z</dcterms:modified>
</cp:coreProperties>
</file>