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2"/>
    <p:restoredTop sz="94745"/>
  </p:normalViewPr>
  <p:slideViewPr>
    <p:cSldViewPr snapToGrid="0">
      <p:cViewPr varScale="1">
        <p:scale>
          <a:sx n="109" d="100"/>
          <a:sy n="109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30209-4284-516C-E89C-74C2B8EAF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5DDD12A-44C2-3017-850A-E97EF5239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8551AB-0A15-6A49-7923-EB1B388F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243B0B-DB41-60FA-AEB5-81C7B58D2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677AA51-699A-E2E8-3D56-265BBFA8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06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96036D-86A7-C55E-93B5-1CF6F28E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D76F29-19C8-69D5-4BE1-1DEC6C1CB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CC82C4-DB95-920D-039C-E71D728ED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3B7AED-2750-400A-2322-AFF1A9E78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13CAD-95AD-D236-F745-99C8943F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62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FE38777-4831-E080-67A4-2512F76369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C03C822-C4D9-4760-23CA-EB862A40D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B9F8A5-A5C0-C446-CAB6-A3E8477B3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A4BB1E-5F9E-D5FB-AAD0-7F7C5BF5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9D4E0F-3817-B429-FBF4-8A90E23F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02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6A24D-3209-8B8E-1A5D-ED5C2D038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478104-CE82-4B75-A26E-F6B02BC7E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0D6521-287D-58BE-A389-C771DDE80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C88558-46B8-EFB9-CFE1-D9F29389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D0D3A2-CA4C-09E4-734A-0EA5CB02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645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6A1439-6871-2ABA-040E-D6566896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EA4DA3-3AA1-9F8A-C6B9-19BA47F35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D069F8D-FB2E-2F83-E98A-71AD3791B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550CD9-484F-6144-935D-E1473203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14B170-D41C-1978-CCF8-0DCB529EF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697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17E959-CD5C-7DB0-5457-4BB1D5C6E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46AE1F-AEE6-F60A-6332-6A50E7910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5A0280-64A7-872E-A738-D4DA6A1BE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BDECE1C-9194-6549-AF53-6F0DF636D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BA8003-E174-84EE-2BD4-0F873F4F9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936462-CDF4-734B-627B-57FFC007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941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78925C-0A9F-CF48-D315-BA4E91C6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AEFABA-D4A9-7DD9-205E-D7021C7B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E10415E-B9F4-BC68-A170-FF14B020C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3603F4A-1CA5-3D66-28F0-BF23BEC4D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6E00B18-C1F5-5063-9774-D3E94E2C0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75A0594-AD36-F3B2-72E0-AF49442D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4BD0DF9-8D25-E5E9-F581-59224D473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F4316C7-A416-90E4-1189-1C296F3D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09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CEE950-3B92-3183-40DC-747C506B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9698402-0DF6-D529-B225-799A4F58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5BD8EA-0872-1A6E-0F7F-C2939C0AB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0BD0BA2-B280-DCDE-F779-4FF54713C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873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990ABD8-37DB-A888-03B1-BD3C69C5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01636AB-E145-00FF-5208-A382AC76D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2D936F-35D4-7F06-8B6A-1299A9284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36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36AA90-6B82-1FFF-CEDB-FA1B27C9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81718E-B35A-872D-DF3C-5AE24D30D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A600984-F6A8-7101-F3DB-15D4568AF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222793-94FA-F156-C52A-169D0367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1821C4-2DA7-2E41-0C8C-0B758B40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46E35C-A684-6544-34C7-6CE2AFFBD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98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863E03-29FB-9C58-285D-7DE105EBA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9045ED3-D544-7649-F527-D4EA70FBB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422CC31-E784-18E7-A652-925DB5833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A91D3C8-7229-1DA8-3B94-E204DFAFC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69DF5A-E4FA-F2A8-3120-D442593CD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662293-E25E-EF48-7E88-A43F711C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82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C0C49B3-E246-8DEF-66C8-7F2AC4358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9734A4-0AAF-B18B-A8D0-65EE1B06B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096745-B5E8-FFF5-B54F-3E8980D86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640BB0-1A98-BE44-A465-AB6D81505E23}" type="datetimeFigureOut">
              <a:rPr lang="it-IT" smtClean="0"/>
              <a:t>27/02/25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FEC77C-3FFA-924C-10C8-17FC12E43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36C665-A463-D557-C811-8777DC59C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A2E690-6E20-7349-9B51-DA0CFB8B163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29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5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DAE843-0ED6-BD87-F3FA-840F2FD58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9834"/>
            <a:ext cx="10515600" cy="736844"/>
          </a:xfrm>
        </p:spPr>
        <p:txBody>
          <a:bodyPr>
            <a:normAutofit/>
          </a:bodyPr>
          <a:lstStyle/>
          <a:p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03E552-6BB0-2C68-E2A3-47E8AD293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7355"/>
            <a:ext cx="10515600" cy="3609608"/>
          </a:xfrm>
        </p:spPr>
        <p:txBody>
          <a:bodyPr>
            <a:normAutofit/>
          </a:bodyPr>
          <a:lstStyle/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1236988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</cp:lastModifiedBy>
  <cp:revision>2</cp:revision>
  <dcterms:created xsi:type="dcterms:W3CDTF">2024-11-27T12:00:36Z</dcterms:created>
  <dcterms:modified xsi:type="dcterms:W3CDTF">2025-02-27T09:24:03Z</dcterms:modified>
</cp:coreProperties>
</file>