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2"/>
    <p:restoredTop sz="94678"/>
  </p:normalViewPr>
  <p:slideViewPr>
    <p:cSldViewPr snapToGrid="0">
      <p:cViewPr varScale="1">
        <p:scale>
          <a:sx n="109" d="100"/>
          <a:sy n="109" d="100"/>
        </p:scale>
        <p:origin x="78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B254E4-C4FA-05D2-3D71-7A8982AAED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C1830F21-8349-AEDA-D53A-47322F18B5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7E3997-4B8C-F725-6F01-90649D8F1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0A90241-91BE-A155-7919-D42CD40A5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55E5D51-C414-3AFB-7E97-2F926A9EE6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14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C10068F-6B55-FAAC-3335-33EF086AF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E6CF94B5-DC82-F3FC-9177-6C56971BD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BA3E100-9D1B-4241-F5E0-F39691528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1E3CF68-7F79-9903-843D-738696C20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AF04D8-8292-CB4B-E701-3820641C5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7546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904F0EB-3ABA-626F-E9A5-67EE406A81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8A4A7B5-F333-3D1B-775C-0C46AC0EB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567BBD-CC9B-C744-BB9F-2498B8921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016F16E-DCD0-D57F-5D22-B998FCF1D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89EDFAE-F2D8-FAF4-7850-9C55B1071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5264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132081-5B3E-7138-5B36-A6507058A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CA471ED-F6DE-7853-7769-633AD4839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0D41BA-E5A5-4AA4-B82C-6EB35EA1C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EFCFEBB-9694-C674-CB99-6C31AA7C1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FFA86BD-B738-3031-AC6B-E34274A3B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80815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A879D9-5A9F-A541-F9F4-CBCB8D5D8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B52BE36-FFEB-4F78-C1FE-0342AC99F4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1B4208E-9B56-AC5D-DEFE-5626072CB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BB16C8-3397-B748-F523-A77659810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D360488-FB4F-72CB-CADF-A2CBF1AF1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746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9676A6-E88E-9C9B-857D-9AC9F1ADF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A5EE958-D5C8-6F1B-18E0-405A0C6F29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174E73A-4AD8-3966-1BB6-721602BDC8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4E2D005-6976-AA6E-6327-92A03FBFC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FCB9FE6-6AB7-9AE8-5ED6-DF3BF8516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ADE63DC-9575-6BD9-29B7-71C76F0317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3310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73D433-88EE-DC64-DDE9-02D8F81A8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83A1D90-50E0-8D57-1C41-E9EFB71CAC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8CAA459-D0DE-E875-A80F-2C86B88AE7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C8AE82F5-A4DA-320B-8512-4359181F54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661B1EA-1145-439F-6745-5CAACFF5A4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F4A64769-D34A-FAF0-4812-ECEF9A7A5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FB51C04-95E3-8037-3F82-5C1F54E4EE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92E36B2-C5BA-EEB3-F2DF-6E08021CD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4991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5061C4-B047-C9B5-A36F-A1A1EE363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6CABA82E-3D2F-4783-BFAE-90A70A6A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F4D440A-CA32-232D-11B6-919F860E4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A180A8F-834D-E1EA-E5F3-6D4768F6A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60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D45305DD-EF26-D0AD-A537-36DD4DE29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BFFF0E-069C-9EA5-4428-6FAFE16B5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B168E62-13C1-8E82-C61F-18DD873E9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2816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8298C55-15FE-E14F-D705-0EF14AE1F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0257004-B044-67A7-B5E0-E66858E6F8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D4A0D866-B0BB-0B45-1A9F-B9F3FFB2A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29390AC-3150-C620-1AC3-FF2CF1B61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1F9A707-E09F-02DE-370B-F0B0C9FD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49489E3-9F81-A6E9-4204-D1FFD0960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7005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67CADE8-6EFB-CF61-A5F0-E0470001C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B069EA70-A14F-D79D-EB81-0097DE9C95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56CEE4BB-CCB3-C3C4-032A-EC07217B30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ACBDE137-4C41-A4C8-A20B-3B5B0A0A6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047973D-7F1D-CE77-DD02-3514B980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BE6190A-A55E-40CE-85A4-3102650FC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263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1D9EF64-EE64-E84F-A3C1-264F5C18F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B9D5B06-6F30-95AD-108A-F9A54822BC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5F266F3-1A41-00D3-1518-81F07CC46E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FFBC1A5-AD6B-754C-8582-80B914B99879}" type="datetimeFigureOut">
              <a:rPr lang="it-IT" smtClean="0"/>
              <a:t>25/11/24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D64AD7-2255-FD09-2D4C-969E34BAE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3B97A3C-0145-C413-3F16-89309C6BB9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BB6B5C-3EE5-3947-B966-F39B32D7E59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7384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6141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5450D1-BE91-2641-67C4-E4F11C9ABC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78111"/>
            <a:ext cx="10515600" cy="807182"/>
          </a:xfrm>
        </p:spPr>
        <p:txBody>
          <a:bodyPr>
            <a:normAutofit/>
          </a:bodyPr>
          <a:lstStyle/>
          <a:p>
            <a:endParaRPr lang="it-IT" sz="2800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0EDC800-767F-68A3-D41C-FB1DD12352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602523"/>
            <a:ext cx="10515600" cy="3574439"/>
          </a:xfrm>
        </p:spPr>
        <p:txBody>
          <a:bodyPr>
            <a:normAutofit/>
          </a:bodyPr>
          <a:lstStyle/>
          <a:p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10630054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Aptos</vt:lpstr>
      <vt:lpstr>Aptos Display</vt:lpstr>
      <vt:lpstr>Arial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Kosmas</dc:creator>
  <cp:lastModifiedBy>Kosmas</cp:lastModifiedBy>
  <cp:revision>1</cp:revision>
  <dcterms:created xsi:type="dcterms:W3CDTF">2024-11-25T11:31:21Z</dcterms:created>
  <dcterms:modified xsi:type="dcterms:W3CDTF">2024-11-25T11:32:59Z</dcterms:modified>
</cp:coreProperties>
</file>