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/>
    <p:restoredTop sz="94694"/>
  </p:normalViewPr>
  <p:slideViewPr>
    <p:cSldViewPr snapToGrid="0">
      <p:cViewPr varScale="1">
        <p:scale>
          <a:sx n="109" d="100"/>
          <a:sy n="109" d="100"/>
        </p:scale>
        <p:origin x="7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7DA7856-E38F-0444-A1CD-CEB30BA9A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DE4D860-BBDB-43DA-4B0F-0BBEEFDACA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8E0DE42-7E2F-69CB-3C3C-C4F42955C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CA76E-ABC6-814C-80CC-207D53BA8FBF}" type="datetimeFigureOut">
              <a:rPr lang="it-IT" smtClean="0"/>
              <a:t>28/11/24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1211973-73CB-39FA-616F-40D2067F6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077C1C7-E0DC-EF9C-A4CD-00AF4BEE3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7BA69-F8AF-D747-BD16-9092596B11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2744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8DD2EF4-DEFD-B198-9C85-0B5ADFE12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62D7A42-B099-79DC-AA9C-EA6DD8EE1F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905FE12-57A4-C7E7-1A59-977A8E6A6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CA76E-ABC6-814C-80CC-207D53BA8FBF}" type="datetimeFigureOut">
              <a:rPr lang="it-IT" smtClean="0"/>
              <a:t>28/11/24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5058611-2ED8-3DEA-1249-AED825689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2136687-93F4-9A28-47D4-BA3F0EB9E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7BA69-F8AF-D747-BD16-9092596B11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0636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26A6794-27E3-5A68-8B33-A0726B8D94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28AA550-3D4F-1FAF-757D-316A64F0F1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5C1BAF6-43C1-1514-01AE-DA1188176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CA76E-ABC6-814C-80CC-207D53BA8FBF}" type="datetimeFigureOut">
              <a:rPr lang="it-IT" smtClean="0"/>
              <a:t>28/11/24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7C2C62-6B79-B7D2-A5C5-64632CA7B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8388F32-96EC-8913-5EBE-5B8A0279E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7BA69-F8AF-D747-BD16-9092596B11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4575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46F0B3F-8EFB-01B1-9CD7-ED4F94B14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E59E2B3-9C15-6D9D-A0EC-F6A683A17D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EAD8B85-770A-9C85-AB5F-35EB5B93A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CA76E-ABC6-814C-80CC-207D53BA8FBF}" type="datetimeFigureOut">
              <a:rPr lang="it-IT" smtClean="0"/>
              <a:t>28/11/24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3F5791D-21A5-E9BA-C0DF-6949F3EC2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2D41591-7D7C-F4C0-D284-D07FEA063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7BA69-F8AF-D747-BD16-9092596B11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9385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C74D38-9EB4-8248-B5CF-EA2B0C2BE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47F5D7C-3457-CF96-355D-D12817BBAD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1543796-EC7D-541F-4D95-C6BAFCF89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CA76E-ABC6-814C-80CC-207D53BA8FBF}" type="datetimeFigureOut">
              <a:rPr lang="it-IT" smtClean="0"/>
              <a:t>28/11/24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A52BC42-4181-0CF4-DF54-DA9D7EE01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22BCE07-1F40-D7C6-BC13-31C6926C5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7BA69-F8AF-D747-BD16-9092596B11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2420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53CED4-2293-07DF-2A23-433573ABE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E048896-CF13-D36F-20DF-D2856D3F88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E648C7D-B015-1188-7AA5-8AB5BBF385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1BCCE2A-9C45-43EB-8D4E-054D8C5E8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CA76E-ABC6-814C-80CC-207D53BA8FBF}" type="datetimeFigureOut">
              <a:rPr lang="it-IT" smtClean="0"/>
              <a:t>28/11/24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1883927-9EAD-A974-D4D2-AD8DE85A0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361E45C-9703-3987-96B8-C5FE49274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7BA69-F8AF-D747-BD16-9092596B11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113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760BD0E-8EA6-A767-FB70-B8C658E54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866DFB2-6707-5DE0-03EA-D52257AF3C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D7DF8CD-9B8F-983F-7C55-17E289F3B9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67121F70-3F48-EB6A-EAD2-B21FE2750C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3EC5943-E077-2137-748C-4168A0B923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CCD6AF6-5A70-7004-C39D-301BE1775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CA76E-ABC6-814C-80CC-207D53BA8FBF}" type="datetimeFigureOut">
              <a:rPr lang="it-IT" smtClean="0"/>
              <a:t>28/11/24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E63ACA9-D3EA-0A09-9CB0-E718FC122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A549377-3486-D0E4-21AD-5463EF62E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7BA69-F8AF-D747-BD16-9092596B11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5178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E0BC9F9-B489-4D6F-90B9-EEEA34E1D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BB1DC2F-9677-02E2-63E1-F0B2DF068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CA76E-ABC6-814C-80CC-207D53BA8FBF}" type="datetimeFigureOut">
              <a:rPr lang="it-IT" smtClean="0"/>
              <a:t>28/11/24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2A6CE0E-69A3-03E5-BCC7-BA42B0FC6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F3F0B0F-DBDE-D6E6-F787-6474F6B22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7BA69-F8AF-D747-BD16-9092596B11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2265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04725FD8-30E3-F210-5AF9-1D50EF428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CA76E-ABC6-814C-80CC-207D53BA8FBF}" type="datetimeFigureOut">
              <a:rPr lang="it-IT" smtClean="0"/>
              <a:t>28/11/24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83AAAC8-AF3E-1FA3-E42C-1536EB005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543D352-3BED-281B-3494-B8E4589C9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7BA69-F8AF-D747-BD16-9092596B11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2239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7AB93F-BB0B-4B1E-6C0D-FB32FC35B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4B8639D-E2D6-288A-22D7-782AE6201A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A35AFE7-9063-F8A4-01A5-246D199553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683EDBB-50C8-290E-7B30-C60C25E36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CA76E-ABC6-814C-80CC-207D53BA8FBF}" type="datetimeFigureOut">
              <a:rPr lang="it-IT" smtClean="0"/>
              <a:t>28/11/24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A9537F1-1FD9-FAEA-D4AA-97A4BB379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BC439C2-7598-3F16-782A-81438424C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7BA69-F8AF-D747-BD16-9092596B11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5532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896140-7184-DAE0-354B-AE0CE7BD9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4F2CE33-E508-D6B6-0BF5-6FA3ED7A61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84B42CB-CA07-293A-F361-2B2FBF6630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88D966B-BD4F-64EC-BDCB-6E9A47D5E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CA76E-ABC6-814C-80CC-207D53BA8FBF}" type="datetimeFigureOut">
              <a:rPr lang="it-IT" smtClean="0"/>
              <a:t>28/11/24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CD28908-582F-B973-75BE-921E97453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EA3F55A-7ED3-CEAF-F552-A79D77D1C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7BA69-F8AF-D747-BD16-9092596B11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261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44212A8-408B-8C7D-A51A-DF40E33FF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A59F224-FE66-7358-2FD4-EBAFBCB65C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92BD4D6-E943-0145-B4B6-01B307F9C0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7DCA76E-ABC6-814C-80CC-207D53BA8FBF}" type="datetimeFigureOut">
              <a:rPr lang="it-IT" smtClean="0"/>
              <a:t>28/11/24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3F23612-2013-9A50-1807-BA0FA321FB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F823D77-9912-5C86-3395-E29FE9F87E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17BA69-F8AF-D747-BD16-9092596B11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2183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5447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54F485-FDA7-F689-9245-FFB27795D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9833"/>
            <a:ext cx="10515600" cy="701675"/>
          </a:xfrm>
        </p:spPr>
        <p:txBody>
          <a:bodyPr>
            <a:normAutofit/>
          </a:bodyPr>
          <a:lstStyle/>
          <a:p>
            <a:endParaRPr lang="it-IT" sz="280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F1C10DB-A973-35F1-EE1F-CC170F53FA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08739"/>
            <a:ext cx="10515600" cy="3668224"/>
          </a:xfrm>
        </p:spPr>
        <p:txBody>
          <a:bodyPr>
            <a:normAutofit/>
          </a:bodyPr>
          <a:lstStyle/>
          <a:p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344655725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Carlo Arriola</dc:creator>
  <cp:lastModifiedBy>Carlo Arriola</cp:lastModifiedBy>
  <cp:revision>1</cp:revision>
  <dcterms:created xsi:type="dcterms:W3CDTF">2024-11-28T08:05:07Z</dcterms:created>
  <dcterms:modified xsi:type="dcterms:W3CDTF">2024-11-28T08:06:28Z</dcterms:modified>
</cp:coreProperties>
</file>