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94"/>
  </p:normalViewPr>
  <p:slideViewPr>
    <p:cSldViewPr snapToGrid="0">
      <p:cViewPr varScale="1">
        <p:scale>
          <a:sx n="109" d="100"/>
          <a:sy n="109" d="100"/>
        </p:scale>
        <p:origin x="7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652F90-9DFA-7A13-ECEA-C9A657736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65C9684-6C84-D08D-399B-891F7692AD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2F20E0-B980-FC9A-886B-EEE08C2E2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539B-4BAD-D846-942C-4A1DDA6AC256}" type="datetimeFigureOut">
              <a:rPr lang="it-IT" smtClean="0"/>
              <a:t>16/12/24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2B45CD-F481-E993-B363-FB1D80607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5F097FA-50A4-0878-80BD-32F33AD42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32E9-6B61-6F42-9FAE-827C6A3F8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7451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059A52-5174-0DD2-94FE-A299D8A6D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99D0E1C-E6DF-8B0F-98EB-90A922AE08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38C04C5-6DBA-6C4E-CDBE-EE1F2896D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539B-4BAD-D846-942C-4A1DDA6AC256}" type="datetimeFigureOut">
              <a:rPr lang="it-IT" smtClean="0"/>
              <a:t>16/12/24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A647161-EF0E-E5F4-DFBF-68D834FAD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29F8A83-1B3E-54FB-A06E-2CC9E357F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32E9-6B61-6F42-9FAE-827C6A3F8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0441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4689D3E-F902-036B-A9F4-73F61EC9D2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F01635-5A9D-B1E8-08CD-E498E2B80B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599C060-B922-0D0A-2C52-93B9213D4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539B-4BAD-D846-942C-4A1DDA6AC256}" type="datetimeFigureOut">
              <a:rPr lang="it-IT" smtClean="0"/>
              <a:t>16/12/24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96F6FFD-D301-354C-882D-2345B189A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2C4A0CC-BBDA-A4E5-BCB7-1048E4CF8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32E9-6B61-6F42-9FAE-827C6A3F8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4512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A5B48D-B783-E405-0760-600E7652D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FB102B-3B3D-E968-83F1-C48D0848CC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2A4B6C-3037-F613-45B1-FFF50E300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539B-4BAD-D846-942C-4A1DDA6AC256}" type="datetimeFigureOut">
              <a:rPr lang="it-IT" smtClean="0"/>
              <a:t>16/12/24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21D1AD7-3A27-8158-24BF-A42FD6CE9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F487717-7F71-E5AC-8277-71759F3D7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32E9-6B61-6F42-9FAE-827C6A3F8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735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2BE01F-837E-3D94-BA25-6B65C2A73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93D7D1-EAC8-42DB-F4CE-40B69FB50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2E4986F-19C6-D15D-AB0E-BD5E5708E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539B-4BAD-D846-942C-4A1DDA6AC256}" type="datetimeFigureOut">
              <a:rPr lang="it-IT" smtClean="0"/>
              <a:t>16/12/24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3248F6E-FBA7-8FC5-E92F-073EC6320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87117A-DB8E-85B8-60A4-2547E79CA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32E9-6B61-6F42-9FAE-827C6A3F8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36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7F9DD0-C5AD-F768-7397-50F1E4540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A9286C-4AAD-91AB-083A-D1BF10ECEB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CDBEA44-ED24-82BA-7338-0C2E142456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9328914-FB95-8179-0C9E-25A20E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539B-4BAD-D846-942C-4A1DDA6AC256}" type="datetimeFigureOut">
              <a:rPr lang="it-IT" smtClean="0"/>
              <a:t>16/12/24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5528B6F-BFF7-87A8-ECC4-D611DF409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A2C4F03-F468-754C-DC14-E8BC9137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32E9-6B61-6F42-9FAE-827C6A3F8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7250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88B23C-D8B0-CBF4-EF49-B129576E9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16B9EC3-A11F-F15E-05E0-DAFDEB009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CDE55D0-442E-AB2C-FF10-F4CD52A2AE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9A80D9E-D769-53E2-B5F5-029BD709D0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1741575-FC19-B1A8-1833-6FB41E2628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8F7EEF8-16F8-3EB9-ACCE-BC95B3B79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539B-4BAD-D846-942C-4A1DDA6AC256}" type="datetimeFigureOut">
              <a:rPr lang="it-IT" smtClean="0"/>
              <a:t>16/12/24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5686FDF-0A1F-7C57-95AC-5025A9F6F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F65DF18-C8DF-BC23-1276-85239B45C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32E9-6B61-6F42-9FAE-827C6A3F8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061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97DE26-59C2-A9A6-90EF-5767B1B0A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1BBA85A-A5C3-DEBA-A925-EEC4ABB2B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539B-4BAD-D846-942C-4A1DDA6AC256}" type="datetimeFigureOut">
              <a:rPr lang="it-IT" smtClean="0"/>
              <a:t>16/12/24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29218E5-E3B8-FD71-F125-15C411D24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DB1FC60-B432-B26D-06A1-606B46DF3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32E9-6B61-6F42-9FAE-827C6A3F8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6122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7688ACB-6D4D-A28F-4616-94EACEF6B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539B-4BAD-D846-942C-4A1DDA6AC256}" type="datetimeFigureOut">
              <a:rPr lang="it-IT" smtClean="0"/>
              <a:t>16/12/24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03F5E62-CD8F-2BAE-6653-27000E69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2F01621-7DAF-9AE9-A552-B93627EA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32E9-6B61-6F42-9FAE-827C6A3F8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858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BE46F2-887C-7AF9-F505-1E996C6A7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4F9B7BA-B2DA-1BF3-9ADE-3AFE02DB1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592F63E-FE61-B849-AA7F-0F2A99C829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A9F15F1-207C-9A29-409C-9DECEB1E3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539B-4BAD-D846-942C-4A1DDA6AC256}" type="datetimeFigureOut">
              <a:rPr lang="it-IT" smtClean="0"/>
              <a:t>16/12/24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B74628F-348E-FA23-3B83-023BF91B1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50A5764-0A8C-5E44-CC19-BCA5E3257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32E9-6B61-6F42-9FAE-827C6A3F8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3126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F40A7E-C068-FF65-FB71-A500EE311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6729F48-46A7-9194-2450-58F982A409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2960FAB-633D-EC3E-A754-C9A47BE8AB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399059F-A706-C2BA-8D0F-862A78F41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539B-4BAD-D846-942C-4A1DDA6AC256}" type="datetimeFigureOut">
              <a:rPr lang="it-IT" smtClean="0"/>
              <a:t>16/12/24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FF1D99F-EBD0-1467-8099-9D89F908A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A2587C2-6BA5-EA41-E8C3-1844D3688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732E9-6B61-6F42-9FAE-827C6A3F8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171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F5578DC-C2FA-6E6D-1AE3-924AC2D64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585977B-16BB-FC31-F437-723253E8E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3F26AF-D272-0F0E-7654-7E913714EC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86539B-4BAD-D846-942C-4A1DDA6AC256}" type="datetimeFigureOut">
              <a:rPr lang="it-IT" smtClean="0"/>
              <a:t>16/12/24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5184BE-6C3C-4F53-C665-7D90EB9235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EF78B5D-AECC-32AD-1D03-021801CEC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7732E9-6B61-6F42-9FAE-827C6A3F8E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3699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658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C95B2B-3406-33D6-CAFE-D1B9D53AD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9834"/>
            <a:ext cx="10515600" cy="725120"/>
          </a:xfrm>
        </p:spPr>
        <p:txBody>
          <a:bodyPr>
            <a:normAutofit/>
          </a:bodyPr>
          <a:lstStyle/>
          <a:p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AF002B1-8F14-500D-E117-3334F0501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32185"/>
            <a:ext cx="10515600" cy="3644777"/>
          </a:xfrm>
        </p:spPr>
        <p:txBody>
          <a:bodyPr>
            <a:normAutofit/>
          </a:bodyPr>
          <a:lstStyle/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2330747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 Arriola</dc:creator>
  <cp:lastModifiedBy>Carlo Arriola</cp:lastModifiedBy>
  <cp:revision>2</cp:revision>
  <dcterms:created xsi:type="dcterms:W3CDTF">2024-12-12T14:54:44Z</dcterms:created>
  <dcterms:modified xsi:type="dcterms:W3CDTF">2024-12-16T14:32:49Z</dcterms:modified>
</cp:coreProperties>
</file>