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463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08" userDrawn="1">
          <p15:clr>
            <a:srgbClr val="A4A3A4"/>
          </p15:clr>
        </p15:guide>
        <p15:guide id="2" pos="3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3B"/>
    <a:srgbClr val="3E56C8"/>
    <a:srgbClr val="5B3157"/>
    <a:srgbClr val="6C5474"/>
    <a:srgbClr val="090A29"/>
    <a:srgbClr val="0D4454"/>
    <a:srgbClr val="87B3C0"/>
    <a:srgbClr val="5994A7"/>
    <a:srgbClr val="76A7B7"/>
    <a:srgbClr val="B3C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945" autoAdjust="0"/>
  </p:normalViewPr>
  <p:slideViewPr>
    <p:cSldViewPr>
      <p:cViewPr varScale="1">
        <p:scale>
          <a:sx n="39" d="100"/>
          <a:sy n="39" d="100"/>
        </p:scale>
        <p:origin x="2237" y="72"/>
      </p:cViewPr>
      <p:guideLst>
        <p:guide orient="horz" pos="4608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BCE8E23A-4827-034B-43AF-CBBC2824D3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5908" y="14155960"/>
            <a:ext cx="1346834" cy="31764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0B0D818-5657-452F-7CE5-87BBC746A61B}"/>
              </a:ext>
            </a:extLst>
          </p:cNvPr>
          <p:cNvSpPr/>
          <p:nvPr userDrawn="1"/>
        </p:nvSpPr>
        <p:spPr>
          <a:xfrm>
            <a:off x="-7674" y="1127268"/>
            <a:ext cx="10302348" cy="45719"/>
          </a:xfrm>
          <a:prstGeom prst="rect">
            <a:avLst/>
          </a:prstGeom>
          <a:solidFill>
            <a:srgbClr val="FF503B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89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F3E496BF-BD95-6625-9ECD-2CDDD32AAB4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312" y="122862"/>
            <a:ext cx="2350377" cy="99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83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ACF426-8DF7-449B-96C5-0A4CC25F3CB3}" type="datetimeFigureOut">
              <a:rPr lang="en-US" smtClean="0"/>
              <a:pPr>
                <a:defRPr/>
              </a:pPr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FB6653-262B-4DB9-A4A1-61702F3A9C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160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778933"/>
            <a:ext cx="2218134" cy="12398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778933"/>
            <a:ext cx="6525816" cy="1239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8389F5-4F3D-4A57-9B7E-844A6A6D4DE0}" type="datetimeFigureOut">
              <a:rPr lang="en-US" smtClean="0"/>
              <a:pPr>
                <a:defRPr/>
              </a:pPr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646A4-4371-4DFA-8058-4E2CA196413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7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409062-8452-411F-9393-0DBB483AC560}" type="datetimeFigureOut">
              <a:rPr lang="en-US" smtClean="0"/>
              <a:pPr>
                <a:defRPr/>
              </a:pPr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5CDCA-303B-46E9-8AF8-0C22A804F4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79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3647444"/>
            <a:ext cx="8872538" cy="608583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9790858"/>
            <a:ext cx="8872538" cy="32003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1F94BD-6FD3-425F-B814-070C56911BAF}" type="datetimeFigureOut">
              <a:rPr lang="en-US" smtClean="0"/>
              <a:pPr>
                <a:defRPr/>
              </a:pPr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DB2A0A-A08E-4F33-AF20-A9AA284AD6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07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3894667"/>
            <a:ext cx="4371975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3894667"/>
            <a:ext cx="4371975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534EC9-CA45-422D-9369-5D514B765907}" type="datetimeFigureOut">
              <a:rPr lang="en-US" smtClean="0"/>
              <a:pPr>
                <a:defRPr/>
              </a:pPr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452C3-55D6-4836-A405-5577EB025B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11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778936"/>
            <a:ext cx="8872538" cy="28278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3586481"/>
            <a:ext cx="4351883" cy="175767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5344160"/>
            <a:ext cx="4351883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3586481"/>
            <a:ext cx="4373315" cy="175767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5344160"/>
            <a:ext cx="4373315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DAE73B-D6A4-4FAD-9711-F5688D0848E8}" type="datetimeFigureOut">
              <a:rPr lang="en-US" smtClean="0"/>
              <a:pPr>
                <a:defRPr/>
              </a:pPr>
              <a:t>8/3/2023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797D21-91AD-4A61-B17E-6E7F621E21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3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FA775F-2C91-41CE-B4E1-1518BD8BED26}" type="datetimeFigureOut">
              <a:rPr lang="en-US" smtClean="0"/>
              <a:pPr>
                <a:defRPr/>
              </a:pPr>
              <a:t>8/3/2023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DF58C5-ECDA-45FC-916B-4573122B62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43394D-F0F0-42E3-9B65-F160C3233D46}" type="datetimeFigureOut">
              <a:rPr lang="en-US" smtClean="0"/>
              <a:pPr>
                <a:defRPr/>
              </a:pPr>
              <a:t>8/3/2023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B88388-04A3-4101-908C-59F6377B00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8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5360"/>
            <a:ext cx="3317825" cy="341376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106510"/>
            <a:ext cx="5207794" cy="10397067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4389120"/>
            <a:ext cx="3317825" cy="8131388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334652-485D-440F-953E-46FC3E376C7B}" type="datetimeFigureOut">
              <a:rPr lang="en-US" smtClean="0"/>
              <a:pPr>
                <a:defRPr/>
              </a:pPr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703294-30BE-4D7B-B716-3EFF1824AA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08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5360"/>
            <a:ext cx="3317825" cy="341376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106510"/>
            <a:ext cx="5207794" cy="10397067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4389120"/>
            <a:ext cx="3317825" cy="8131388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1C358F-B2A8-4811-823B-2D98DCDC9DF6}" type="datetimeFigureOut">
              <a:rPr lang="en-US" smtClean="0"/>
              <a:pPr>
                <a:defRPr/>
              </a:pPr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FF64D-A37E-4207-A3D2-200E768DA9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3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778936"/>
            <a:ext cx="8872538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3894667"/>
            <a:ext cx="8872538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3560217"/>
            <a:ext cx="2314575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B91CECD-3240-4E72-95A8-435272695EE6}" type="datetimeFigureOut">
              <a:rPr lang="en-US" smtClean="0"/>
              <a:pPr>
                <a:defRPr/>
              </a:pPr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3560217"/>
            <a:ext cx="3471863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3560217"/>
            <a:ext cx="2314575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9DE07D-3771-4B2B-AB6D-B6A3695FE9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39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5530" y="1408148"/>
            <a:ext cx="10249261" cy="516623"/>
          </a:xfrm>
        </p:spPr>
        <p:txBody>
          <a:bodyPr rtlCol="0">
            <a:noAutofit/>
          </a:bodyPr>
          <a:lstStyle/>
          <a:p>
            <a:pPr algn="ctr" defTabSz="1418668">
              <a:defRPr/>
            </a:pPr>
            <a:r>
              <a:rPr lang="en-US" sz="2200" b="1" dirty="0">
                <a:latin typeface="Poppins" panose="00000500000000000000" pitchFamily="2" charset="0"/>
                <a:cs typeface="Poppins" panose="00000500000000000000" pitchFamily="2" charset="0"/>
              </a:rPr>
              <a:t> TITLE OF THE PRESENTATION </a:t>
            </a:r>
            <a:b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(Poppins, 22, left)</a:t>
            </a:r>
            <a:endParaRPr lang="en-US" sz="20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74948" y="2225471"/>
            <a:ext cx="9991517" cy="1345313"/>
          </a:xfrm>
        </p:spPr>
        <p:txBody>
          <a:bodyPr rtlCol="0">
            <a:noAutofit/>
          </a:bodyPr>
          <a:lstStyle/>
          <a:p>
            <a:pPr marL="0" indent="0" defTabSz="1418668">
              <a:buNone/>
              <a:defRPr/>
            </a:pPr>
            <a:r>
              <a:rPr lang="it-IT" sz="1800" b="1" dirty="0">
                <a:latin typeface="Poppins" panose="00000500000000000000" pitchFamily="2" charset="0"/>
                <a:cs typeface="Poppins" panose="00000500000000000000" pitchFamily="2" charset="0"/>
              </a:rPr>
              <a:t>Name1 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SURNAME </a:t>
            </a:r>
            <a:r>
              <a:rPr lang="it-IT" sz="1800" b="1" baseline="30000" dirty="0">
                <a:latin typeface="Poppins" panose="00000500000000000000" pitchFamily="2" charset="0"/>
                <a:cs typeface="Poppins" panose="00000500000000000000" pitchFamily="2" charset="0"/>
              </a:rPr>
              <a:t>1</a:t>
            </a:r>
            <a:r>
              <a:rPr lang="it-IT" sz="1800" b="1" dirty="0">
                <a:latin typeface="Poppins" panose="00000500000000000000" pitchFamily="2" charset="0"/>
                <a:cs typeface="Poppins" panose="00000500000000000000" pitchFamily="2" charset="0"/>
              </a:rPr>
              <a:t>, Name2 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SURNAME </a:t>
            </a:r>
            <a:r>
              <a:rPr lang="it-IT" sz="1800" b="1" baseline="30000" dirty="0">
                <a:latin typeface="Poppins" panose="00000500000000000000" pitchFamily="2" charset="0"/>
                <a:cs typeface="Poppins" panose="00000500000000000000" pitchFamily="2" charset="0"/>
              </a:rPr>
              <a:t>1</a:t>
            </a:r>
            <a:r>
              <a:rPr lang="it-IT" sz="1800" b="1" dirty="0">
                <a:latin typeface="Poppins" panose="00000500000000000000" pitchFamily="2" charset="0"/>
                <a:cs typeface="Poppins" panose="00000500000000000000" pitchFamily="2" charset="0"/>
              </a:rPr>
              <a:t>, Name3 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SURNAME</a:t>
            </a:r>
            <a:r>
              <a:rPr lang="it-IT" sz="1800" b="1" baseline="30000" dirty="0">
                <a:latin typeface="Poppins" panose="00000500000000000000" pitchFamily="2" charset="0"/>
                <a:cs typeface="Poppins" panose="00000500000000000000" pitchFamily="2" charset="0"/>
              </a:rPr>
              <a:t> 1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endParaRPr lang="it-IT" sz="1800" b="1" baseline="30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indent="0" defTabSz="1418668">
              <a:buNone/>
              <a:defRPr/>
            </a:pPr>
            <a:r>
              <a:rPr lang="it-IT" sz="1400" b="1" baseline="30000" dirty="0">
                <a:latin typeface="Poppins" panose="00000500000000000000" pitchFamily="2" charset="0"/>
                <a:cs typeface="Poppins" panose="00000500000000000000" pitchFamily="2" charset="0"/>
              </a:rPr>
              <a:t>1 </a:t>
            </a:r>
            <a:r>
              <a:rPr lang="en-US" sz="1400" dirty="0">
                <a:latin typeface="Poppins" panose="00000500000000000000" pitchFamily="2" charset="0"/>
                <a:cs typeface="Poppins" panose="00000500000000000000" pitchFamily="2" charset="0"/>
              </a:rPr>
              <a:t>Affiliation, Address: Affiliation address</a:t>
            </a:r>
          </a:p>
          <a:p>
            <a:pPr marL="0" indent="0" defTabSz="1418668">
              <a:buNone/>
              <a:defRPr/>
            </a:pPr>
            <a:r>
              <a:rPr lang="en-US" sz="1400" dirty="0">
                <a:latin typeface="Poppins" panose="00000500000000000000" pitchFamily="2" charset="0"/>
                <a:cs typeface="Poppins" panose="00000500000000000000" pitchFamily="2" charset="0"/>
              </a:rPr>
              <a:t>Corresponding author e-mail: ……………………</a:t>
            </a:r>
          </a:p>
          <a:p>
            <a:pPr algn="l" defTabSz="1418668">
              <a:defRPr/>
            </a:pPr>
            <a:endParaRPr lang="en-US" sz="1359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59004" y="3779754"/>
            <a:ext cx="100078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defTabSz="310623">
              <a:defRPr/>
            </a:pPr>
            <a:r>
              <a:rPr lang="en-US" sz="2000" b="1" u="sng" noProof="1">
                <a:latin typeface="Poppins" panose="00000500000000000000" pitchFamily="2" charset="0"/>
                <a:ea typeface="Calibri" pitchFamily="34" charset="0"/>
                <a:cs typeface="Poppins" panose="00000500000000000000" pitchFamily="2" charset="0"/>
              </a:rPr>
              <a:t>OBJECTIVES</a:t>
            </a:r>
            <a:endParaRPr lang="en-US" sz="1400" b="1" noProof="1">
              <a:latin typeface="Poppins" panose="00000500000000000000" pitchFamily="2" charset="0"/>
              <a:ea typeface="Calibri" pitchFamily="34" charset="0"/>
              <a:cs typeface="Poppins" panose="00000500000000000000" pitchFamily="2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43656" y="5333816"/>
            <a:ext cx="1004040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defTabSz="310623">
              <a:defRPr/>
            </a:pPr>
            <a:r>
              <a:rPr lang="en-US" sz="2000" b="1" u="sng" noProof="1">
                <a:latin typeface="Poppins" panose="00000500000000000000" pitchFamily="2" charset="0"/>
                <a:cs typeface="Poppins" panose="00000500000000000000" pitchFamily="2" charset="0"/>
              </a:rPr>
              <a:t>MATERIALS AND METHODS</a:t>
            </a: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ea typeface="Calibri" pitchFamily="34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ea typeface="Calibri" pitchFamily="34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ea typeface="Calibri" pitchFamily="34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ea typeface="Calibri" pitchFamily="34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ea typeface="Calibri" pitchFamily="34" charset="0"/>
              <a:cs typeface="Poppins" panose="00000500000000000000" pitchFamily="2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43656" y="9077652"/>
            <a:ext cx="10040404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defTabSz="310623">
              <a:defRPr/>
            </a:pPr>
            <a:r>
              <a:rPr lang="en-US" sz="2000" b="1" u="sng" noProof="1">
                <a:latin typeface="Poppins" panose="00000500000000000000" pitchFamily="2" charset="0"/>
                <a:cs typeface="Poppins" panose="00000500000000000000" pitchFamily="2" charset="0"/>
              </a:rPr>
              <a:t>CONCLUSIONS</a:t>
            </a:r>
            <a:endParaRPr lang="en-US" sz="1400" b="1" noProof="1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-24797" y="3062033"/>
            <a:ext cx="184731" cy="25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1418668">
              <a:defRPr/>
            </a:pPr>
            <a:endParaRPr lang="en-US" sz="1089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189" name="Straight Connector 188"/>
          <p:cNvCxnSpPr>
            <a:cxnSpLocks/>
          </p:cNvCxnSpPr>
          <p:nvPr/>
        </p:nvCxnSpPr>
        <p:spPr>
          <a:xfrm flipV="1">
            <a:off x="280519" y="8306829"/>
            <a:ext cx="0" cy="880579"/>
          </a:xfrm>
          <a:prstGeom prst="line">
            <a:avLst/>
          </a:prstGeom>
          <a:ln w="76200"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43656" y="7134200"/>
            <a:ext cx="100228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10623">
              <a:defRPr/>
            </a:pPr>
            <a:r>
              <a:rPr lang="en-GB" sz="2000" b="1" u="sng" dirty="0">
                <a:latin typeface="Poppins" panose="00000500000000000000" pitchFamily="2" charset="0"/>
                <a:cs typeface="Poppins" panose="00000500000000000000" pitchFamily="2" charset="0"/>
              </a:rPr>
              <a:t>RESULTS</a:t>
            </a:r>
          </a:p>
          <a:p>
            <a:endParaRPr lang="en-GB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GB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GB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GB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US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0" name="Rectangle 6"/>
          <p:cNvSpPr>
            <a:spLocks noChangeArrowheads="1"/>
          </p:cNvSpPr>
          <p:nvPr/>
        </p:nvSpPr>
        <p:spPr bwMode="auto">
          <a:xfrm>
            <a:off x="143656" y="12663298"/>
            <a:ext cx="10125290" cy="844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 defTabSz="310623">
              <a:defRPr/>
            </a:pPr>
            <a:r>
              <a:rPr lang="en-US" sz="1222" b="1" dirty="0">
                <a:latin typeface="Poppins" panose="00000500000000000000" pitchFamily="2" charset="0"/>
                <a:ea typeface="Calibri" pitchFamily="34" charset="0"/>
                <a:cs typeface="Poppins" panose="00000500000000000000" pitchFamily="2" charset="0"/>
              </a:rPr>
              <a:t>REFERENCES</a:t>
            </a:r>
            <a:endParaRPr lang="en-US" sz="1222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 defTabSz="310623">
              <a:defRPr/>
            </a:pPr>
            <a:endParaRPr lang="en-US" sz="1222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 defTabSz="310623">
              <a:defRPr/>
            </a:pPr>
            <a:endParaRPr lang="en-US" sz="1222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 defTabSz="310623">
              <a:defRPr/>
            </a:pPr>
            <a:endParaRPr lang="en-US" sz="1222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BBAE2EC5-62C5-41F0-9038-F8AB88582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56" y="11131624"/>
            <a:ext cx="1004040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defTabSz="310623">
              <a:defRPr/>
            </a:pPr>
            <a:r>
              <a:rPr lang="en-US" sz="2000" b="1" u="sng" noProof="1">
                <a:latin typeface="Poppins" panose="00000500000000000000" pitchFamily="2" charset="0"/>
                <a:cs typeface="Poppins" panose="00000500000000000000" pitchFamily="2" charset="0"/>
              </a:rPr>
              <a:t>KEYWORDS</a:t>
            </a: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310623">
              <a:defRPr/>
            </a:pPr>
            <a:endParaRPr lang="en-US" sz="1400" b="1" noProof="1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1361</TotalTime>
  <Words>44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Poppins</vt:lpstr>
      <vt:lpstr>Office Theme</vt:lpstr>
      <vt:lpstr> TITLE OF THE PRESENTATION  (Poppins, 22, left)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and Fruiting of Some Sweet Cherry Cultivars on SL64 Rootstock in the South-Eastern Part of Romania</dc:title>
  <dc:creator>Adrian</dc:creator>
  <cp:lastModifiedBy>Andreea Vorovenci</cp:lastModifiedBy>
  <cp:revision>268</cp:revision>
  <dcterms:created xsi:type="dcterms:W3CDTF">2011-08-18T08:47:05Z</dcterms:created>
  <dcterms:modified xsi:type="dcterms:W3CDTF">2023-08-03T14:10:56Z</dcterms:modified>
</cp:coreProperties>
</file>