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5" autoAdjust="0"/>
    <p:restoredTop sz="97386" autoAdjust="0"/>
  </p:normalViewPr>
  <p:slideViewPr>
    <p:cSldViewPr snapToGrid="0">
      <p:cViewPr varScale="1">
        <p:scale>
          <a:sx n="78" d="100"/>
          <a:sy n="78" d="100"/>
        </p:scale>
        <p:origin x="15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FD5BFB-3E39-418C-B0D6-00808442DE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65B1F1-3402-4CF4-B7A7-13D43426D34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06CDA-9A48-43AE-A491-8DC5BFD42278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1A8B4-39F1-4CFE-B0BC-1E153DECE2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C6280F-BA7E-41EB-8745-86F056A232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24129-79BA-4E2A-B784-F06D54461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38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8CDF3-2515-4EB8-9B21-2A91A22D07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1099" y="2665458"/>
            <a:ext cx="10172701" cy="1655762"/>
          </a:xfrm>
        </p:spPr>
        <p:txBody>
          <a:bodyPr anchor="b"/>
          <a:lstStyle>
            <a:lvl1pPr algn="ctr">
              <a:defRPr sz="600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0AF58-0860-4F91-94F4-E71DD9945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1098" y="5076054"/>
            <a:ext cx="10172701" cy="9826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1EC99-EE91-42D6-AE3F-206FDF80A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981E-8CDC-4029-9063-4F3F97168C4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9BA61-44DE-4F4B-8D41-FA24157F4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2096A-6759-489E-A9D2-FFDB06676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EF21-782C-4E71-A2CB-D7C4F0AE7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4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4AC40-A654-4440-A932-F34F9E64A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2372"/>
            <a:ext cx="10515600" cy="1194299"/>
          </a:xfrm>
        </p:spPr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3732F3-7DD8-42E9-B184-0F8CB9E7A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256699"/>
            <a:ext cx="10515600" cy="3876435"/>
          </a:xfrm>
        </p:spPr>
        <p:txBody>
          <a:bodyPr vert="eaVert"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2pPr>
            <a:lvl3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3pPr>
            <a:lvl4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4pPr>
            <a:lvl5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32F66-92AC-44D3-933A-243A8BEEF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5792981E-8CDC-4029-9063-4F3F97168C43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18220-DCDB-4246-925E-4A3741096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EE144-4EE0-4254-AA67-946F8DF50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B782EF21-782C-4E71-A2CB-D7C4F0AE7C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73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A70D48-E646-49B9-9971-50EA5DF15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67750" y="704759"/>
            <a:ext cx="2628900" cy="5345562"/>
          </a:xfrm>
        </p:spPr>
        <p:txBody>
          <a:bodyPr vert="eaVert">
            <a:normAutofit/>
          </a:bodyPr>
          <a:lstStyle>
            <a:lvl1pPr>
              <a:defRPr sz="4000"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32393-07E1-4AAB-86E1-03E5ABB8F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04759"/>
            <a:ext cx="7315200" cy="5345562"/>
          </a:xfrm>
        </p:spPr>
        <p:txBody>
          <a:bodyPr vert="eaVert"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2pPr>
            <a:lvl3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3pPr>
            <a:lvl4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4pPr>
            <a:lvl5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C59B4-2E56-407F-ABE5-BBF006AE9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5792981E-8CDC-4029-9063-4F3F97168C43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26C0E-D415-489B-8EC4-7E9361612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E38C1-A285-409A-B953-4374FB62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B782EF21-782C-4E71-A2CB-D7C4F0AE7C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5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38FFC-B97B-451D-8013-9481151C5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789" y="751110"/>
            <a:ext cx="11593531" cy="777241"/>
          </a:xfrm>
        </p:spPr>
        <p:txBody>
          <a:bodyPr/>
          <a:lstStyle>
            <a:lvl1pPr algn="ctr">
              <a:defRPr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F4116-C71E-41AB-8804-A9F44B4B2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789" y="1737355"/>
            <a:ext cx="11593531" cy="4517980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E588F-2CAC-432D-8362-142A3AD64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981E-8CDC-4029-9063-4F3F97168C4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2413F-19C2-42CF-B018-2343DBD92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6F01E-DDF6-4C84-9E1E-91343D7E0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EF21-782C-4E71-A2CB-D7C4F0AE7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1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81F52-0E11-43B7-A98F-DDDB3222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5BC39-5D48-4F16-BA36-888096A71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E5512-E1F3-40DE-9847-95A2ECCFE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981E-8CDC-4029-9063-4F3F97168C4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B78A0-5BD6-41B0-B987-1B8343E12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A95E4-2D28-47B0-BB85-FB2106D14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EF21-782C-4E71-A2CB-D7C4F0AE7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65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6717C-A192-49FE-9AC0-C8EA31600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571" y="783771"/>
            <a:ext cx="11569255" cy="906917"/>
          </a:xfrm>
        </p:spPr>
        <p:txBody>
          <a:bodyPr/>
          <a:lstStyle>
            <a:lvl1pPr algn="ctr"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E3B9E-F964-41BE-9302-B0A2E5CBE7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572" y="1870075"/>
            <a:ext cx="5427618" cy="4306888"/>
          </a:xfrm>
        </p:spPr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2pPr>
            <a:lvl3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3pPr>
            <a:lvl4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4pPr>
            <a:lvl5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AE096-D6F6-430F-830D-6E9DB7D69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7812" y="1870075"/>
            <a:ext cx="5458013" cy="4306888"/>
          </a:xfrm>
        </p:spPr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2pPr>
            <a:lvl3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3pPr>
            <a:lvl4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4pPr>
            <a:lvl5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65EA2-41D7-4C84-BE5E-FFA5C9449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981E-8CDC-4029-9063-4F3F97168C4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E9FA0-B783-4439-B7BD-7580CBF50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213D9-972C-4134-9884-C84BD1727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EF21-782C-4E71-A2CB-D7C4F0AE7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29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11867-4D96-4567-A079-F33189061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891" y="763542"/>
            <a:ext cx="10265435" cy="1325563"/>
          </a:xfrm>
        </p:spPr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DA418-39C3-49D2-81BA-C583DF3CE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0891" y="2307970"/>
            <a:ext cx="4908849" cy="656507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2A76A3-6A55-4E07-ABBB-89DE04E33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0891" y="3131883"/>
            <a:ext cx="4908849" cy="2935940"/>
          </a:xfrm>
        </p:spPr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2pPr>
            <a:lvl3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3pPr>
            <a:lvl4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4pPr>
            <a:lvl5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2D614F-32DA-4FF6-BEDC-9BFD280E5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3302" y="2307970"/>
            <a:ext cx="4933024" cy="656507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56AAF8-B9B0-4635-AB22-AEC45E5352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3302" y="3131883"/>
            <a:ext cx="4933024" cy="2935940"/>
          </a:xfrm>
        </p:spPr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2pPr>
            <a:lvl3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3pPr>
            <a:lvl4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4pPr>
            <a:lvl5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8B5CD0-A0E0-43B1-84E5-E816DE96C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ontserrat" panose="00000500000000000000" pitchFamily="50" charset="0"/>
              </a:defRPr>
            </a:lvl1pPr>
          </a:lstStyle>
          <a:p>
            <a:fld id="{5792981E-8CDC-4029-9063-4F3F97168C43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9A7F5F-448D-40E4-AF8B-27FFD1A2C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ontserrat" panose="000005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D371FE-6AD0-495B-9DEF-5847E223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ontserrat" panose="00000500000000000000" pitchFamily="50" charset="0"/>
              </a:defRPr>
            </a:lvl1pPr>
          </a:lstStyle>
          <a:p>
            <a:fld id="{B782EF21-782C-4E71-A2CB-D7C4F0AE7C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32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B21DF-D184-4F4A-8AD1-5DE76DFA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245" y="1037862"/>
            <a:ext cx="9963510" cy="1325563"/>
          </a:xfrm>
        </p:spPr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134524-32A2-4F1E-80D6-3D303A1CF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981E-8CDC-4029-9063-4F3F97168C4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62AF47-078E-4DE2-A18C-79B2C0DF2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8E5ADB-520F-4858-8AB9-B7BF003A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EF21-782C-4E71-A2CB-D7C4F0AE7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33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570FE0-6FEF-4AD9-9090-66D723C11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981E-8CDC-4029-9063-4F3F97168C4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23C51-DD6E-4D8E-B869-CB0B41E75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9684F-00B9-4E37-8E4C-8A3ED6C67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EF21-782C-4E71-A2CB-D7C4F0AE7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06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FD59B-8491-47E5-A308-7FC66D105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556" y="552586"/>
            <a:ext cx="3623095" cy="1573327"/>
          </a:xfrm>
        </p:spPr>
        <p:txBody>
          <a:bodyPr anchor="b"/>
          <a:lstStyle>
            <a:lvl1pPr>
              <a:defRPr sz="3200"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475B1-FE49-418A-8239-F41B412F1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7133" y="552587"/>
            <a:ext cx="6704012" cy="5380310"/>
          </a:xfrm>
        </p:spPr>
        <p:txBody>
          <a:bodyPr/>
          <a:lstStyle>
            <a:lvl1pPr>
              <a:defRPr sz="3200"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 sz="2800">
                <a:latin typeface="Poppins" panose="00000500000000000000" pitchFamily="2" charset="0"/>
                <a:cs typeface="Poppins" panose="00000500000000000000" pitchFamily="2" charset="0"/>
              </a:defRPr>
            </a:lvl2pPr>
            <a:lvl3pPr>
              <a:defRPr sz="2400">
                <a:latin typeface="Poppins" panose="00000500000000000000" pitchFamily="2" charset="0"/>
                <a:cs typeface="Poppins" panose="00000500000000000000" pitchFamily="2" charset="0"/>
              </a:defRPr>
            </a:lvl3pPr>
            <a:lvl4pPr>
              <a:defRPr sz="2000">
                <a:latin typeface="Poppins" panose="00000500000000000000" pitchFamily="2" charset="0"/>
                <a:cs typeface="Poppins" panose="00000500000000000000" pitchFamily="2" charset="0"/>
              </a:defRPr>
            </a:lvl4pPr>
            <a:lvl5pPr>
              <a:defRPr sz="2000">
                <a:latin typeface="Poppins" panose="00000500000000000000" pitchFamily="2" charset="0"/>
                <a:cs typeface="Poppins" panose="000005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20CE2-747E-4B9F-9C86-FC06A14301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4556" y="2185319"/>
            <a:ext cx="3623095" cy="3747578"/>
          </a:xfrm>
        </p:spPr>
        <p:txBody>
          <a:bodyPr/>
          <a:lstStyle>
            <a:lvl1pPr marL="0" indent="0">
              <a:buNone/>
              <a:defRPr sz="1600"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B81682-E08A-48DE-A210-68F8AD47F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5792981E-8CDC-4029-9063-4F3F97168C43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CAA5A-B97F-4364-84A2-BFCD32115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83BC63-68A4-4FD1-AFB3-181EDF49E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B782EF21-782C-4E71-A2CB-D7C4F0AE7C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339E2-08A7-417B-A340-2476B1478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5611"/>
            <a:ext cx="4054644" cy="1600200"/>
          </a:xfrm>
        </p:spPr>
        <p:txBody>
          <a:bodyPr anchor="b"/>
          <a:lstStyle>
            <a:lvl1pPr>
              <a:defRPr sz="3200"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7C24BF-BBE1-4C0C-B351-1D49FC5DE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7228" y="625612"/>
            <a:ext cx="6386572" cy="5411788"/>
          </a:xfrm>
        </p:spPr>
        <p:txBody>
          <a:bodyPr/>
          <a:lstStyle>
            <a:lvl1pPr marL="0" indent="0">
              <a:buNone/>
              <a:defRPr sz="3200"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BFD018-E1C0-48F0-AB75-AA297D772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225811"/>
            <a:ext cx="4054644" cy="3811588"/>
          </a:xfrm>
        </p:spPr>
        <p:txBody>
          <a:bodyPr/>
          <a:lstStyle>
            <a:lvl1pPr marL="0" indent="0">
              <a:buNone/>
              <a:defRPr sz="1600"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86AE4-E1AF-4C71-A665-A19770495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5792981E-8CDC-4029-9063-4F3F97168C43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6B2FE0-0D67-46C5-8571-F0406DCEB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31C26-28DA-4E20-8883-815534CC4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B782EF21-782C-4E71-A2CB-D7C4F0AE7C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0420AC-D64E-4801-A842-9263C0C5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54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6A083-9C0C-4F8D-B95C-7F775F0D5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D27A4-DE16-42D8-BCAB-8AA50B1CE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981E-8CDC-4029-9063-4F3F97168C4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D6E1C-8B09-47E7-9934-DED42ABE8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1793A-6093-4C36-ADD7-06F298635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2EF21-782C-4E71-A2CB-D7C4F0AE7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4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>
              <a:lumMod val="10000"/>
            </a:schemeClr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10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10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10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585F9-146E-470F-B11F-036D0A7FBB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0288A-8CDE-4C02-9329-4B4D606B8E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941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2CBA6-17EA-4DDD-9E99-CBCB0CF6F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49D88-C747-4B10-8889-CCE16D56E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936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11858-8171-47C3-95DC-9D31BE29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7354A-C7AD-4B65-8220-2DAECCB22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6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D6CE6-7300-4F60-A2B5-53E050082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84972-818B-4898-89B0-00B0E4193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26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2C3479"/>
      </a:dk1>
      <a:lt1>
        <a:sysClr val="window" lastClr="FFFFFF"/>
      </a:lt1>
      <a:dk2>
        <a:srgbClr val="44546A"/>
      </a:dk2>
      <a:lt2>
        <a:srgbClr val="E7E6E6"/>
      </a:lt2>
      <a:accent1>
        <a:srgbClr val="3E56C8"/>
      </a:accent1>
      <a:accent2>
        <a:srgbClr val="FF4D39"/>
      </a:accent2>
      <a:accent3>
        <a:srgbClr val="A5A5A5"/>
      </a:accent3>
      <a:accent4>
        <a:srgbClr val="FFB801"/>
      </a:accent4>
      <a:accent5>
        <a:srgbClr val="42BC87"/>
      </a:accent5>
      <a:accent6>
        <a:srgbClr val="852BDF"/>
      </a:accent6>
      <a:hlink>
        <a:srgbClr val="2C3479"/>
      </a:hlink>
      <a:folHlink>
        <a:srgbClr val="B81200"/>
      </a:folHlink>
    </a:clrScheme>
    <a:fontScheme name="Custom 1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215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Montserrat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Andreea Vorovenci</dc:creator>
  <cp:lastModifiedBy>Andreea Vorovenci</cp:lastModifiedBy>
  <cp:revision>12</cp:revision>
  <dcterms:created xsi:type="dcterms:W3CDTF">2022-04-20T15:00:41Z</dcterms:created>
  <dcterms:modified xsi:type="dcterms:W3CDTF">2024-10-11T09:24:25Z</dcterms:modified>
</cp:coreProperties>
</file>