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310" r:id="rId2"/>
    <p:sldId id="267" r:id="rId3"/>
    <p:sldId id="268" r:id="rId4"/>
    <p:sldId id="269" r:id="rId5"/>
    <p:sldId id="280" r:id="rId6"/>
    <p:sldId id="281" r:id="rId7"/>
    <p:sldId id="270" r:id="rId8"/>
    <p:sldId id="272" r:id="rId9"/>
    <p:sldId id="308" r:id="rId10"/>
    <p:sldId id="282" r:id="rId11"/>
    <p:sldId id="286" r:id="rId12"/>
    <p:sldId id="271" r:id="rId13"/>
    <p:sldId id="260" r:id="rId14"/>
    <p:sldId id="287" r:id="rId15"/>
  </p:sldIdLst>
  <p:sldSz cx="13823950" cy="3887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133"/>
    <p:restoredTop sz="94628"/>
  </p:normalViewPr>
  <p:slideViewPr>
    <p:cSldViewPr snapToGrid="0">
      <p:cViewPr varScale="1">
        <p:scale>
          <a:sx n="61" d="100"/>
          <a:sy n="61" d="100"/>
        </p:scale>
        <p:origin x="43" y="9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B853A1-AE29-6E42-ADA9-1B592C072736}" type="datetimeFigureOut">
              <a:rPr lang="en-US" smtClean="0"/>
              <a:t>7/15/2025</a:t>
            </a:fld>
            <a:endParaRPr lang="en-US"/>
          </a:p>
        </p:txBody>
      </p:sp>
      <p:sp>
        <p:nvSpPr>
          <p:cNvPr id="4" name="Slide Image Placeholder 3"/>
          <p:cNvSpPr>
            <a:spLocks noGrp="1" noRot="1" noChangeAspect="1"/>
          </p:cNvSpPr>
          <p:nvPr>
            <p:ph type="sldImg" idx="2"/>
          </p:nvPr>
        </p:nvSpPr>
        <p:spPr>
          <a:xfrm>
            <a:off x="-2057400" y="1143000"/>
            <a:ext cx="10972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797FF-A572-0A45-BB2D-8B80905C76F9}" type="slidenum">
              <a:rPr lang="en-US" smtClean="0"/>
              <a:t>‹#›</a:t>
            </a:fld>
            <a:endParaRPr lang="en-US"/>
          </a:p>
        </p:txBody>
      </p:sp>
    </p:spTree>
    <p:extLst>
      <p:ext uri="{BB962C8B-B14F-4D97-AF65-F5344CB8AC3E}">
        <p14:creationId xmlns:p14="http://schemas.microsoft.com/office/powerpoint/2010/main" val="528976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A8252-D77A-ACCC-95B9-7577BF636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736CAB-8F3E-080B-227F-F8F37C374B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9FCA36-85D8-EAAF-EE20-5DF3855252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362039-41EB-5083-D8EA-E7BE0F381697}"/>
              </a:ext>
            </a:extLst>
          </p:cNvPr>
          <p:cNvSpPr>
            <a:spLocks noGrp="1"/>
          </p:cNvSpPr>
          <p:nvPr>
            <p:ph type="sldNum" sz="quarter" idx="5"/>
          </p:nvPr>
        </p:nvSpPr>
        <p:spPr/>
        <p:txBody>
          <a:bodyPr/>
          <a:lstStyle/>
          <a:p>
            <a:fld id="{56C9E1A8-1928-1840-8B38-69D8CFFE782A}" type="slidenum">
              <a:rPr lang="en-US" smtClean="0"/>
              <a:t>1</a:t>
            </a:fld>
            <a:endParaRPr lang="en-US"/>
          </a:p>
        </p:txBody>
      </p:sp>
    </p:spTree>
    <p:extLst>
      <p:ext uri="{BB962C8B-B14F-4D97-AF65-F5344CB8AC3E}">
        <p14:creationId xmlns:p14="http://schemas.microsoft.com/office/powerpoint/2010/main" val="122245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9E1A8-1928-1840-8B38-69D8CFFE782A}" type="slidenum">
              <a:rPr lang="en-US" smtClean="0"/>
              <a:t>2</a:t>
            </a:fld>
            <a:endParaRPr lang="en-US"/>
          </a:p>
        </p:txBody>
      </p:sp>
    </p:spTree>
    <p:extLst>
      <p:ext uri="{BB962C8B-B14F-4D97-AF65-F5344CB8AC3E}">
        <p14:creationId xmlns:p14="http://schemas.microsoft.com/office/powerpoint/2010/main" val="357269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9E1A8-1928-1840-8B38-69D8CFFE782A}" type="slidenum">
              <a:rPr lang="en-US" smtClean="0"/>
              <a:t>5</a:t>
            </a:fld>
            <a:endParaRPr lang="en-US"/>
          </a:p>
        </p:txBody>
      </p:sp>
    </p:spTree>
    <p:extLst>
      <p:ext uri="{BB962C8B-B14F-4D97-AF65-F5344CB8AC3E}">
        <p14:creationId xmlns:p14="http://schemas.microsoft.com/office/powerpoint/2010/main" val="224252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46D33-5743-D554-BAC7-EE2254079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8C9DB-3DE7-75CA-114E-3D11828762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02E9C-9800-5776-6F11-7D34B2A4B7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26EF19-AF44-90BD-30B3-8AF3DE15E26A}"/>
              </a:ext>
            </a:extLst>
          </p:cNvPr>
          <p:cNvSpPr>
            <a:spLocks noGrp="1"/>
          </p:cNvSpPr>
          <p:nvPr>
            <p:ph type="sldNum" sz="quarter" idx="5"/>
          </p:nvPr>
        </p:nvSpPr>
        <p:spPr/>
        <p:txBody>
          <a:bodyPr/>
          <a:lstStyle/>
          <a:p>
            <a:fld id="{56C9E1A8-1928-1840-8B38-69D8CFFE782A}" type="slidenum">
              <a:rPr lang="en-US" smtClean="0"/>
              <a:t>6</a:t>
            </a:fld>
            <a:endParaRPr lang="en-US"/>
          </a:p>
        </p:txBody>
      </p:sp>
    </p:spTree>
    <p:extLst>
      <p:ext uri="{BB962C8B-B14F-4D97-AF65-F5344CB8AC3E}">
        <p14:creationId xmlns:p14="http://schemas.microsoft.com/office/powerpoint/2010/main" val="1376176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C9E1A8-1928-1840-8B38-69D8CFFE782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90066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67000" y="685800"/>
            <a:ext cx="1219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DD4D23-C98A-435E-AE88-9061F8349B02}" type="slidenum">
              <a:rPr lang="en-GB" smtClean="0"/>
              <a:pPr/>
              <a:t>11</a:t>
            </a:fld>
            <a:endParaRPr lang="en-GB" dirty="0"/>
          </a:p>
        </p:txBody>
      </p:sp>
    </p:spTree>
    <p:extLst>
      <p:ext uri="{BB962C8B-B14F-4D97-AF65-F5344CB8AC3E}">
        <p14:creationId xmlns:p14="http://schemas.microsoft.com/office/powerpoint/2010/main" val="524642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9E1A8-1928-1840-8B38-69D8CFFE782A}" type="slidenum">
              <a:rPr lang="en-US" smtClean="0"/>
              <a:t>13</a:t>
            </a:fld>
            <a:endParaRPr lang="en-US"/>
          </a:p>
        </p:txBody>
      </p:sp>
    </p:spTree>
    <p:extLst>
      <p:ext uri="{BB962C8B-B14F-4D97-AF65-F5344CB8AC3E}">
        <p14:creationId xmlns:p14="http://schemas.microsoft.com/office/powerpoint/2010/main" val="135221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FD133-ECCC-A647-7849-15D31C108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57117-7B74-0368-2580-E43CA923B2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B7E0FB-6425-EBB7-F250-72EF605BD1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FB0651-1299-449C-8436-5E33BCACF125}"/>
              </a:ext>
            </a:extLst>
          </p:cNvPr>
          <p:cNvSpPr>
            <a:spLocks noGrp="1"/>
          </p:cNvSpPr>
          <p:nvPr>
            <p:ph type="sldNum" sz="quarter" idx="5"/>
          </p:nvPr>
        </p:nvSpPr>
        <p:spPr/>
        <p:txBody>
          <a:bodyPr/>
          <a:lstStyle/>
          <a:p>
            <a:fld id="{56C9E1A8-1928-1840-8B38-69D8CFFE782A}" type="slidenum">
              <a:rPr lang="en-US" smtClean="0"/>
              <a:t>14</a:t>
            </a:fld>
            <a:endParaRPr lang="en-US"/>
          </a:p>
        </p:txBody>
      </p:sp>
    </p:spTree>
    <p:extLst>
      <p:ext uri="{BB962C8B-B14F-4D97-AF65-F5344CB8AC3E}">
        <p14:creationId xmlns:p14="http://schemas.microsoft.com/office/powerpoint/2010/main" val="2264501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994" y="636266"/>
            <a:ext cx="10367963" cy="1353526"/>
          </a:xfrm>
        </p:spPr>
        <p:txBody>
          <a:bodyPr anchor="b"/>
          <a:lstStyle>
            <a:lvl1pPr algn="ctr">
              <a:defRPr sz="3401"/>
            </a:lvl1pPr>
          </a:lstStyle>
          <a:p>
            <a:r>
              <a:rPr lang="en-GB"/>
              <a:t>Click to edit Master title style</a:t>
            </a:r>
            <a:endParaRPr lang="en-US" dirty="0"/>
          </a:p>
        </p:txBody>
      </p:sp>
      <p:sp>
        <p:nvSpPr>
          <p:cNvPr id="3" name="Subtitle 2"/>
          <p:cNvSpPr>
            <a:spLocks noGrp="1"/>
          </p:cNvSpPr>
          <p:nvPr>
            <p:ph type="subTitle" idx="1"/>
          </p:nvPr>
        </p:nvSpPr>
        <p:spPr>
          <a:xfrm>
            <a:off x="1727994" y="2041989"/>
            <a:ext cx="10367963" cy="938649"/>
          </a:xfrm>
        </p:spPr>
        <p:txBody>
          <a:bodyPr/>
          <a:lstStyle>
            <a:lvl1pPr marL="0" indent="0" algn="ctr">
              <a:buNone/>
              <a:defRPr sz="1361"/>
            </a:lvl1pPr>
            <a:lvl2pPr marL="259187" indent="0" algn="ctr">
              <a:buNone/>
              <a:defRPr sz="1134"/>
            </a:lvl2pPr>
            <a:lvl3pPr marL="518373" indent="0" algn="ctr">
              <a:buNone/>
              <a:defRPr sz="1020"/>
            </a:lvl3pPr>
            <a:lvl4pPr marL="777560" indent="0" algn="ctr">
              <a:buNone/>
              <a:defRPr sz="907"/>
            </a:lvl4pPr>
            <a:lvl5pPr marL="1036747" indent="0" algn="ctr">
              <a:buNone/>
              <a:defRPr sz="907"/>
            </a:lvl5pPr>
            <a:lvl6pPr marL="1295933" indent="0" algn="ctr">
              <a:buNone/>
              <a:defRPr sz="907"/>
            </a:lvl6pPr>
            <a:lvl7pPr marL="1555120" indent="0" algn="ctr">
              <a:buNone/>
              <a:defRPr sz="907"/>
            </a:lvl7pPr>
            <a:lvl8pPr marL="1814307" indent="0" algn="ctr">
              <a:buNone/>
              <a:defRPr sz="907"/>
            </a:lvl8pPr>
            <a:lvl9pPr marL="2073493" indent="0" algn="ctr">
              <a:buNone/>
              <a:defRPr sz="907"/>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CBA2148-DC5C-8E49-8EAC-00ADB2248AAF}"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B6155-0DA8-A440-BF9D-10FCDB14C6B9}" type="slidenum">
              <a:rPr lang="en-US" smtClean="0"/>
              <a:t>‹#›</a:t>
            </a:fld>
            <a:endParaRPr lang="en-US"/>
          </a:p>
        </p:txBody>
      </p:sp>
    </p:spTree>
    <p:extLst>
      <p:ext uri="{BB962C8B-B14F-4D97-AF65-F5344CB8AC3E}">
        <p14:creationId xmlns:p14="http://schemas.microsoft.com/office/powerpoint/2010/main" val="4119810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CBA2148-DC5C-8E49-8EAC-00ADB2248AAF}"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B6155-0DA8-A440-BF9D-10FCDB14C6B9}" type="slidenum">
              <a:rPr lang="en-US" smtClean="0"/>
              <a:t>‹#›</a:t>
            </a:fld>
            <a:endParaRPr lang="en-US"/>
          </a:p>
        </p:txBody>
      </p:sp>
    </p:spTree>
    <p:extLst>
      <p:ext uri="{BB962C8B-B14F-4D97-AF65-F5344CB8AC3E}">
        <p14:creationId xmlns:p14="http://schemas.microsoft.com/office/powerpoint/2010/main" val="2109274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92764" y="206989"/>
            <a:ext cx="2980789" cy="329472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950397" y="206989"/>
            <a:ext cx="8769568" cy="329472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CBA2148-DC5C-8E49-8EAC-00ADB2248AAF}"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B6155-0DA8-A440-BF9D-10FCDB14C6B9}" type="slidenum">
              <a:rPr lang="en-US" smtClean="0"/>
              <a:t>‹#›</a:t>
            </a:fld>
            <a:endParaRPr lang="en-US"/>
          </a:p>
        </p:txBody>
      </p:sp>
    </p:spTree>
    <p:extLst>
      <p:ext uri="{BB962C8B-B14F-4D97-AF65-F5344CB8AC3E}">
        <p14:creationId xmlns:p14="http://schemas.microsoft.com/office/powerpoint/2010/main" val="1617366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mall Title Opt2">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6632D8C1-744B-46CE-83F2-FC8210F63ABB}"/>
              </a:ext>
            </a:extLst>
          </p:cNvPr>
          <p:cNvSpPr>
            <a:spLocks noGrp="1"/>
          </p:cNvSpPr>
          <p:nvPr>
            <p:ph type="pic" sz="quarter" idx="13" hasCustomPrompt="1"/>
          </p:nvPr>
        </p:nvSpPr>
        <p:spPr>
          <a:xfrm>
            <a:off x="0" y="0"/>
            <a:ext cx="13823950" cy="3628602"/>
          </a:xfrm>
          <a:solidFill>
            <a:schemeClr val="tx2">
              <a:lumMod val="20000"/>
              <a:lumOff val="80000"/>
            </a:schemeClr>
          </a:solidFill>
        </p:spPr>
        <p:txBody>
          <a:bodyPr tIns="2844000"/>
          <a:lstStyle>
            <a:lvl1pPr algn="ctr">
              <a:defRPr sz="1814"/>
            </a:lvl1pPr>
          </a:lstStyle>
          <a:p>
            <a:r>
              <a:rPr lang="en-GB" dirty="0"/>
              <a:t>INSERT IMAGE HERE</a:t>
            </a:r>
          </a:p>
        </p:txBody>
      </p:sp>
      <p:sp>
        <p:nvSpPr>
          <p:cNvPr id="7" name="TextBox 6">
            <a:extLst>
              <a:ext uri="{FF2B5EF4-FFF2-40B4-BE49-F238E27FC236}">
                <a16:creationId xmlns:a16="http://schemas.microsoft.com/office/drawing/2014/main" id="{64379830-E653-4586-AC6F-20840A55BE0E}"/>
              </a:ext>
              <a:ext uri="{C183D7F6-B498-43B3-948B-1728B52AA6E4}">
                <adec:decorative xmlns:adec="http://schemas.microsoft.com/office/drawing/2017/decorative" val="1"/>
              </a:ext>
            </a:extLst>
          </p:cNvPr>
          <p:cNvSpPr txBox="1"/>
          <p:nvPr userDrawn="1"/>
        </p:nvSpPr>
        <p:spPr>
          <a:xfrm>
            <a:off x="538970" y="3722734"/>
            <a:ext cx="2412135" cy="157094"/>
          </a:xfrm>
          <a:prstGeom prst="rect">
            <a:avLst/>
          </a:prstGeom>
          <a:noFill/>
        </p:spPr>
        <p:txBody>
          <a:bodyPr wrap="none" lIns="0" tIns="0" rIns="0" bIns="0" rtlCol="0">
            <a:spAutoFit/>
          </a:bodyPr>
          <a:lstStyle/>
          <a:p>
            <a:r>
              <a:rPr lang="en-IE" sz="1021" spc="-11" baseline="0" noProof="0" dirty="0">
                <a:solidFill>
                  <a:schemeClr val="bg1"/>
                </a:solidFill>
              </a:rPr>
              <a:t>Trinity College Dublin, The University of Dublin</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DDBE135E-2566-4748-853C-8A3B78F0FB00}" type="slidenum">
              <a:rPr lang="en-IE" noProof="0" smtClean="0"/>
              <a:t>‹#›</a:t>
            </a:fld>
            <a:endParaRPr lang="en-IE" noProof="0" dirty="0"/>
          </a:p>
        </p:txBody>
      </p:sp>
      <p:sp>
        <p:nvSpPr>
          <p:cNvPr id="3" name="Title 2">
            <a:extLst>
              <a:ext uri="{FF2B5EF4-FFF2-40B4-BE49-F238E27FC236}">
                <a16:creationId xmlns:a16="http://schemas.microsoft.com/office/drawing/2014/main" id="{441A6F78-857F-0BEC-5C3A-A3881419CF99}"/>
              </a:ext>
            </a:extLst>
          </p:cNvPr>
          <p:cNvSpPr>
            <a:spLocks noGrp="1"/>
          </p:cNvSpPr>
          <p:nvPr>
            <p:ph type="title"/>
          </p:nvPr>
        </p:nvSpPr>
        <p:spPr>
          <a:xfrm>
            <a:off x="538970" y="-574254"/>
            <a:ext cx="5837510" cy="574254"/>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097263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CBA2148-DC5C-8E49-8EAC-00ADB2248AAF}"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B6155-0DA8-A440-BF9D-10FCDB14C6B9}" type="slidenum">
              <a:rPr lang="en-US" smtClean="0"/>
              <a:t>‹#›</a:t>
            </a:fld>
            <a:endParaRPr lang="en-US"/>
          </a:p>
        </p:txBody>
      </p:sp>
    </p:spTree>
    <p:extLst>
      <p:ext uri="{BB962C8B-B14F-4D97-AF65-F5344CB8AC3E}">
        <p14:creationId xmlns:p14="http://schemas.microsoft.com/office/powerpoint/2010/main" val="125335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3197" y="969247"/>
            <a:ext cx="11923157" cy="1617212"/>
          </a:xfrm>
        </p:spPr>
        <p:txBody>
          <a:bodyPr anchor="b"/>
          <a:lstStyle>
            <a:lvl1pPr>
              <a:defRPr sz="3401"/>
            </a:lvl1pPr>
          </a:lstStyle>
          <a:p>
            <a:r>
              <a:rPr lang="en-GB"/>
              <a:t>Click to edit Master title style</a:t>
            </a:r>
            <a:endParaRPr lang="en-US" dirty="0"/>
          </a:p>
        </p:txBody>
      </p:sp>
      <p:sp>
        <p:nvSpPr>
          <p:cNvPr id="3" name="Text Placeholder 2"/>
          <p:cNvSpPr>
            <a:spLocks noGrp="1"/>
          </p:cNvSpPr>
          <p:nvPr>
            <p:ph type="body" idx="1"/>
          </p:nvPr>
        </p:nvSpPr>
        <p:spPr>
          <a:xfrm>
            <a:off x="943197" y="2601759"/>
            <a:ext cx="11923157" cy="850453"/>
          </a:xfrm>
        </p:spPr>
        <p:txBody>
          <a:bodyPr/>
          <a:lstStyle>
            <a:lvl1pPr marL="0" indent="0">
              <a:buNone/>
              <a:defRPr sz="1361">
                <a:solidFill>
                  <a:schemeClr val="tx1">
                    <a:tint val="82000"/>
                  </a:schemeClr>
                </a:solidFill>
              </a:defRPr>
            </a:lvl1pPr>
            <a:lvl2pPr marL="259187" indent="0">
              <a:buNone/>
              <a:defRPr sz="1134">
                <a:solidFill>
                  <a:schemeClr val="tx1">
                    <a:tint val="82000"/>
                  </a:schemeClr>
                </a:solidFill>
              </a:defRPr>
            </a:lvl2pPr>
            <a:lvl3pPr marL="518373" indent="0">
              <a:buNone/>
              <a:defRPr sz="1020">
                <a:solidFill>
                  <a:schemeClr val="tx1">
                    <a:tint val="82000"/>
                  </a:schemeClr>
                </a:solidFill>
              </a:defRPr>
            </a:lvl3pPr>
            <a:lvl4pPr marL="777560" indent="0">
              <a:buNone/>
              <a:defRPr sz="907">
                <a:solidFill>
                  <a:schemeClr val="tx1">
                    <a:tint val="82000"/>
                  </a:schemeClr>
                </a:solidFill>
              </a:defRPr>
            </a:lvl4pPr>
            <a:lvl5pPr marL="1036747" indent="0">
              <a:buNone/>
              <a:defRPr sz="907">
                <a:solidFill>
                  <a:schemeClr val="tx1">
                    <a:tint val="82000"/>
                  </a:schemeClr>
                </a:solidFill>
              </a:defRPr>
            </a:lvl5pPr>
            <a:lvl6pPr marL="1295933" indent="0">
              <a:buNone/>
              <a:defRPr sz="907">
                <a:solidFill>
                  <a:schemeClr val="tx1">
                    <a:tint val="82000"/>
                  </a:schemeClr>
                </a:solidFill>
              </a:defRPr>
            </a:lvl6pPr>
            <a:lvl7pPr marL="1555120" indent="0">
              <a:buNone/>
              <a:defRPr sz="907">
                <a:solidFill>
                  <a:schemeClr val="tx1">
                    <a:tint val="82000"/>
                  </a:schemeClr>
                </a:solidFill>
              </a:defRPr>
            </a:lvl7pPr>
            <a:lvl8pPr marL="1814307" indent="0">
              <a:buNone/>
              <a:defRPr sz="907">
                <a:solidFill>
                  <a:schemeClr val="tx1">
                    <a:tint val="82000"/>
                  </a:schemeClr>
                </a:solidFill>
              </a:defRPr>
            </a:lvl8pPr>
            <a:lvl9pPr marL="2073493" indent="0">
              <a:buNone/>
              <a:defRPr sz="907">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CBA2148-DC5C-8E49-8EAC-00ADB2248AAF}" type="datetimeFigureOut">
              <a:rPr lang="en-US" smtClean="0"/>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B6155-0DA8-A440-BF9D-10FCDB14C6B9}" type="slidenum">
              <a:rPr lang="en-US" smtClean="0"/>
              <a:t>‹#›</a:t>
            </a:fld>
            <a:endParaRPr lang="en-US"/>
          </a:p>
        </p:txBody>
      </p:sp>
    </p:spTree>
    <p:extLst>
      <p:ext uri="{BB962C8B-B14F-4D97-AF65-F5344CB8AC3E}">
        <p14:creationId xmlns:p14="http://schemas.microsoft.com/office/powerpoint/2010/main" val="1197689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950396" y="1034943"/>
            <a:ext cx="5875179" cy="24667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998375" y="1034943"/>
            <a:ext cx="5875179" cy="24667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CBA2148-DC5C-8E49-8EAC-00ADB2248AAF}"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B6155-0DA8-A440-BF9D-10FCDB14C6B9}" type="slidenum">
              <a:rPr lang="en-US" smtClean="0"/>
              <a:t>‹#›</a:t>
            </a:fld>
            <a:endParaRPr lang="en-US"/>
          </a:p>
        </p:txBody>
      </p:sp>
    </p:spTree>
    <p:extLst>
      <p:ext uri="{BB962C8B-B14F-4D97-AF65-F5344CB8AC3E}">
        <p14:creationId xmlns:p14="http://schemas.microsoft.com/office/powerpoint/2010/main" val="410298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2197" y="206989"/>
            <a:ext cx="11923157" cy="751459"/>
          </a:xfrm>
        </p:spPr>
        <p:txBody>
          <a:bodyPr/>
          <a:lstStyle/>
          <a:p>
            <a:r>
              <a:rPr lang="en-GB"/>
              <a:t>Click to edit Master title style</a:t>
            </a:r>
            <a:endParaRPr lang="en-US" dirty="0"/>
          </a:p>
        </p:txBody>
      </p:sp>
      <p:sp>
        <p:nvSpPr>
          <p:cNvPr id="3" name="Text Placeholder 2"/>
          <p:cNvSpPr>
            <a:spLocks noGrp="1"/>
          </p:cNvSpPr>
          <p:nvPr>
            <p:ph type="body" idx="1"/>
          </p:nvPr>
        </p:nvSpPr>
        <p:spPr>
          <a:xfrm>
            <a:off x="952198" y="953048"/>
            <a:ext cx="5848178" cy="467074"/>
          </a:xfrm>
        </p:spPr>
        <p:txBody>
          <a:bodyPr anchor="b"/>
          <a:lstStyle>
            <a:lvl1pPr marL="0" indent="0">
              <a:buNone/>
              <a:defRPr sz="1361" b="1"/>
            </a:lvl1pPr>
            <a:lvl2pPr marL="259187" indent="0">
              <a:buNone/>
              <a:defRPr sz="1134" b="1"/>
            </a:lvl2pPr>
            <a:lvl3pPr marL="518373" indent="0">
              <a:buNone/>
              <a:defRPr sz="1020" b="1"/>
            </a:lvl3pPr>
            <a:lvl4pPr marL="777560" indent="0">
              <a:buNone/>
              <a:defRPr sz="907" b="1"/>
            </a:lvl4pPr>
            <a:lvl5pPr marL="1036747" indent="0">
              <a:buNone/>
              <a:defRPr sz="907" b="1"/>
            </a:lvl5pPr>
            <a:lvl6pPr marL="1295933" indent="0">
              <a:buNone/>
              <a:defRPr sz="907" b="1"/>
            </a:lvl6pPr>
            <a:lvl7pPr marL="1555120" indent="0">
              <a:buNone/>
              <a:defRPr sz="907" b="1"/>
            </a:lvl7pPr>
            <a:lvl8pPr marL="1814307" indent="0">
              <a:buNone/>
              <a:defRPr sz="907" b="1"/>
            </a:lvl8pPr>
            <a:lvl9pPr marL="2073493" indent="0">
              <a:buNone/>
              <a:defRPr sz="907" b="1"/>
            </a:lvl9pPr>
          </a:lstStyle>
          <a:p>
            <a:pPr lvl="0"/>
            <a:r>
              <a:rPr lang="en-GB"/>
              <a:t>Click to edit Master text styles</a:t>
            </a:r>
          </a:p>
        </p:txBody>
      </p:sp>
      <p:sp>
        <p:nvSpPr>
          <p:cNvPr id="4" name="Content Placeholder 3"/>
          <p:cNvSpPr>
            <a:spLocks noGrp="1"/>
          </p:cNvSpPr>
          <p:nvPr>
            <p:ph sz="half" idx="2"/>
          </p:nvPr>
        </p:nvSpPr>
        <p:spPr>
          <a:xfrm>
            <a:off x="952198" y="1420123"/>
            <a:ext cx="5848178" cy="20887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998375" y="953048"/>
            <a:ext cx="5876979" cy="467074"/>
          </a:xfrm>
        </p:spPr>
        <p:txBody>
          <a:bodyPr anchor="b"/>
          <a:lstStyle>
            <a:lvl1pPr marL="0" indent="0">
              <a:buNone/>
              <a:defRPr sz="1361" b="1"/>
            </a:lvl1pPr>
            <a:lvl2pPr marL="259187" indent="0">
              <a:buNone/>
              <a:defRPr sz="1134" b="1"/>
            </a:lvl2pPr>
            <a:lvl3pPr marL="518373" indent="0">
              <a:buNone/>
              <a:defRPr sz="1020" b="1"/>
            </a:lvl3pPr>
            <a:lvl4pPr marL="777560" indent="0">
              <a:buNone/>
              <a:defRPr sz="907" b="1"/>
            </a:lvl4pPr>
            <a:lvl5pPr marL="1036747" indent="0">
              <a:buNone/>
              <a:defRPr sz="907" b="1"/>
            </a:lvl5pPr>
            <a:lvl6pPr marL="1295933" indent="0">
              <a:buNone/>
              <a:defRPr sz="907" b="1"/>
            </a:lvl6pPr>
            <a:lvl7pPr marL="1555120" indent="0">
              <a:buNone/>
              <a:defRPr sz="907" b="1"/>
            </a:lvl7pPr>
            <a:lvl8pPr marL="1814307" indent="0">
              <a:buNone/>
              <a:defRPr sz="907" b="1"/>
            </a:lvl8pPr>
            <a:lvl9pPr marL="2073493" indent="0">
              <a:buNone/>
              <a:defRPr sz="907" b="1"/>
            </a:lvl9pPr>
          </a:lstStyle>
          <a:p>
            <a:pPr lvl="0"/>
            <a:r>
              <a:rPr lang="en-GB"/>
              <a:t>Click to edit Master text styles</a:t>
            </a:r>
          </a:p>
        </p:txBody>
      </p:sp>
      <p:sp>
        <p:nvSpPr>
          <p:cNvPr id="6" name="Content Placeholder 5"/>
          <p:cNvSpPr>
            <a:spLocks noGrp="1"/>
          </p:cNvSpPr>
          <p:nvPr>
            <p:ph sz="quarter" idx="4"/>
          </p:nvPr>
        </p:nvSpPr>
        <p:spPr>
          <a:xfrm>
            <a:off x="6998375" y="1420123"/>
            <a:ext cx="5876979" cy="20887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CBA2148-DC5C-8E49-8EAC-00ADB2248AAF}" type="datetimeFigureOut">
              <a:rPr lang="en-US" smtClean="0"/>
              <a:t>7/15/2025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BB6155-0DA8-A440-BF9D-10FCDB14C6B9}" type="slidenum">
              <a:rPr lang="en-US" smtClean="0"/>
              <a:t>‹#›</a:t>
            </a:fld>
            <a:endParaRPr lang="en-US"/>
          </a:p>
        </p:txBody>
      </p:sp>
    </p:spTree>
    <p:extLst>
      <p:ext uri="{BB962C8B-B14F-4D97-AF65-F5344CB8AC3E}">
        <p14:creationId xmlns:p14="http://schemas.microsoft.com/office/powerpoint/2010/main" val="243052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CBA2148-DC5C-8E49-8EAC-00ADB2248AAF}" type="datetimeFigureOut">
              <a:rPr lang="en-US" smtClean="0"/>
              <a:t>7/15/2025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BB6155-0DA8-A440-BF9D-10FCDB14C6B9}" type="slidenum">
              <a:rPr lang="en-US" smtClean="0"/>
              <a:t>‹#›</a:t>
            </a:fld>
            <a:endParaRPr lang="en-US"/>
          </a:p>
        </p:txBody>
      </p:sp>
    </p:spTree>
    <p:extLst>
      <p:ext uri="{BB962C8B-B14F-4D97-AF65-F5344CB8AC3E}">
        <p14:creationId xmlns:p14="http://schemas.microsoft.com/office/powerpoint/2010/main" val="238727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BA2148-DC5C-8E49-8EAC-00ADB2248AAF}" type="datetimeFigureOut">
              <a:rPr lang="en-US" smtClean="0"/>
              <a:t>7/15/2025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BB6155-0DA8-A440-BF9D-10FCDB14C6B9}" type="slidenum">
              <a:rPr lang="en-US" smtClean="0"/>
              <a:t>‹#›</a:t>
            </a:fld>
            <a:endParaRPr lang="en-US"/>
          </a:p>
        </p:txBody>
      </p:sp>
    </p:spTree>
    <p:extLst>
      <p:ext uri="{BB962C8B-B14F-4D97-AF65-F5344CB8AC3E}">
        <p14:creationId xmlns:p14="http://schemas.microsoft.com/office/powerpoint/2010/main" val="62420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198" y="259186"/>
            <a:ext cx="4458583" cy="907151"/>
          </a:xfrm>
        </p:spPr>
        <p:txBody>
          <a:bodyPr anchor="b"/>
          <a:lstStyle>
            <a:lvl1pPr>
              <a:defRPr sz="1814"/>
            </a:lvl1pPr>
          </a:lstStyle>
          <a:p>
            <a:r>
              <a:rPr lang="en-GB"/>
              <a:t>Click to edit Master title style</a:t>
            </a:r>
            <a:endParaRPr lang="en-US" dirty="0"/>
          </a:p>
        </p:txBody>
      </p:sp>
      <p:sp>
        <p:nvSpPr>
          <p:cNvPr id="3" name="Content Placeholder 2"/>
          <p:cNvSpPr>
            <a:spLocks noGrp="1"/>
          </p:cNvSpPr>
          <p:nvPr>
            <p:ph idx="1"/>
          </p:nvPr>
        </p:nvSpPr>
        <p:spPr>
          <a:xfrm>
            <a:off x="5876979" y="559770"/>
            <a:ext cx="6998375" cy="2762849"/>
          </a:xfrm>
        </p:spPr>
        <p:txBody>
          <a:bodyPr/>
          <a:lstStyle>
            <a:lvl1pPr>
              <a:defRPr sz="1814"/>
            </a:lvl1pPr>
            <a:lvl2pPr>
              <a:defRPr sz="1587"/>
            </a:lvl2pPr>
            <a:lvl3pPr>
              <a:defRPr sz="1361"/>
            </a:lvl3pPr>
            <a:lvl4pPr>
              <a:defRPr sz="1134"/>
            </a:lvl4pPr>
            <a:lvl5pPr>
              <a:defRPr sz="1134"/>
            </a:lvl5pPr>
            <a:lvl6pPr>
              <a:defRPr sz="1134"/>
            </a:lvl6pPr>
            <a:lvl7pPr>
              <a:defRPr sz="1134"/>
            </a:lvl7pPr>
            <a:lvl8pPr>
              <a:defRPr sz="1134"/>
            </a:lvl8pPr>
            <a:lvl9pPr>
              <a:defRPr sz="1134"/>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952198" y="1166337"/>
            <a:ext cx="4458583" cy="2160782"/>
          </a:xfrm>
        </p:spPr>
        <p:txBody>
          <a:bodyPr/>
          <a:lstStyle>
            <a:lvl1pPr marL="0" indent="0">
              <a:buNone/>
              <a:defRPr sz="907"/>
            </a:lvl1pPr>
            <a:lvl2pPr marL="259187" indent="0">
              <a:buNone/>
              <a:defRPr sz="794"/>
            </a:lvl2pPr>
            <a:lvl3pPr marL="518373" indent="0">
              <a:buNone/>
              <a:defRPr sz="680"/>
            </a:lvl3pPr>
            <a:lvl4pPr marL="777560" indent="0">
              <a:buNone/>
              <a:defRPr sz="567"/>
            </a:lvl4pPr>
            <a:lvl5pPr marL="1036747" indent="0">
              <a:buNone/>
              <a:defRPr sz="567"/>
            </a:lvl5pPr>
            <a:lvl6pPr marL="1295933" indent="0">
              <a:buNone/>
              <a:defRPr sz="567"/>
            </a:lvl6pPr>
            <a:lvl7pPr marL="1555120" indent="0">
              <a:buNone/>
              <a:defRPr sz="567"/>
            </a:lvl7pPr>
            <a:lvl8pPr marL="1814307" indent="0">
              <a:buNone/>
              <a:defRPr sz="567"/>
            </a:lvl8pPr>
            <a:lvl9pPr marL="2073493" indent="0">
              <a:buNone/>
              <a:defRPr sz="567"/>
            </a:lvl9pPr>
          </a:lstStyle>
          <a:p>
            <a:pPr lvl="0"/>
            <a:r>
              <a:rPr lang="en-GB"/>
              <a:t>Click to edit Master text styles</a:t>
            </a:r>
          </a:p>
        </p:txBody>
      </p:sp>
      <p:sp>
        <p:nvSpPr>
          <p:cNvPr id="5" name="Date Placeholder 4"/>
          <p:cNvSpPr>
            <a:spLocks noGrp="1"/>
          </p:cNvSpPr>
          <p:nvPr>
            <p:ph type="dt" sz="half" idx="10"/>
          </p:nvPr>
        </p:nvSpPr>
        <p:spPr/>
        <p:txBody>
          <a:bodyPr/>
          <a:lstStyle/>
          <a:p>
            <a:fld id="{DCBA2148-DC5C-8E49-8EAC-00ADB2248AAF}"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B6155-0DA8-A440-BF9D-10FCDB14C6B9}" type="slidenum">
              <a:rPr lang="en-US" smtClean="0"/>
              <a:t>‹#›</a:t>
            </a:fld>
            <a:endParaRPr lang="en-US"/>
          </a:p>
        </p:txBody>
      </p:sp>
    </p:spTree>
    <p:extLst>
      <p:ext uri="{BB962C8B-B14F-4D97-AF65-F5344CB8AC3E}">
        <p14:creationId xmlns:p14="http://schemas.microsoft.com/office/powerpoint/2010/main" val="423977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2198" y="259186"/>
            <a:ext cx="4458583" cy="907151"/>
          </a:xfrm>
        </p:spPr>
        <p:txBody>
          <a:bodyPr anchor="b"/>
          <a:lstStyle>
            <a:lvl1pPr>
              <a:defRPr sz="1814"/>
            </a:lvl1pPr>
          </a:lstStyle>
          <a:p>
            <a:r>
              <a:rPr lang="en-GB"/>
              <a:t>Click to edit Master title style</a:t>
            </a:r>
            <a:endParaRPr lang="en-US" dirty="0"/>
          </a:p>
        </p:txBody>
      </p:sp>
      <p:sp>
        <p:nvSpPr>
          <p:cNvPr id="3" name="Picture Placeholder 2"/>
          <p:cNvSpPr>
            <a:spLocks noGrp="1" noChangeAspect="1"/>
          </p:cNvSpPr>
          <p:nvPr>
            <p:ph type="pic" idx="1"/>
          </p:nvPr>
        </p:nvSpPr>
        <p:spPr>
          <a:xfrm>
            <a:off x="5876979" y="559770"/>
            <a:ext cx="6998375" cy="2762849"/>
          </a:xfrm>
        </p:spPr>
        <p:txBody>
          <a:bodyPr anchor="t"/>
          <a:lstStyle>
            <a:lvl1pPr marL="0" indent="0">
              <a:buNone/>
              <a:defRPr sz="1814"/>
            </a:lvl1pPr>
            <a:lvl2pPr marL="259187" indent="0">
              <a:buNone/>
              <a:defRPr sz="1587"/>
            </a:lvl2pPr>
            <a:lvl3pPr marL="518373" indent="0">
              <a:buNone/>
              <a:defRPr sz="1361"/>
            </a:lvl3pPr>
            <a:lvl4pPr marL="777560" indent="0">
              <a:buNone/>
              <a:defRPr sz="1134"/>
            </a:lvl4pPr>
            <a:lvl5pPr marL="1036747" indent="0">
              <a:buNone/>
              <a:defRPr sz="1134"/>
            </a:lvl5pPr>
            <a:lvl6pPr marL="1295933" indent="0">
              <a:buNone/>
              <a:defRPr sz="1134"/>
            </a:lvl6pPr>
            <a:lvl7pPr marL="1555120" indent="0">
              <a:buNone/>
              <a:defRPr sz="1134"/>
            </a:lvl7pPr>
            <a:lvl8pPr marL="1814307" indent="0">
              <a:buNone/>
              <a:defRPr sz="1134"/>
            </a:lvl8pPr>
            <a:lvl9pPr marL="2073493" indent="0">
              <a:buNone/>
              <a:defRPr sz="1134"/>
            </a:lvl9pPr>
          </a:lstStyle>
          <a:p>
            <a:r>
              <a:rPr lang="en-GB"/>
              <a:t>Click icon to add picture</a:t>
            </a:r>
            <a:endParaRPr lang="en-US" dirty="0"/>
          </a:p>
        </p:txBody>
      </p:sp>
      <p:sp>
        <p:nvSpPr>
          <p:cNvPr id="4" name="Text Placeholder 3"/>
          <p:cNvSpPr>
            <a:spLocks noGrp="1"/>
          </p:cNvSpPr>
          <p:nvPr>
            <p:ph type="body" sz="half" idx="2"/>
          </p:nvPr>
        </p:nvSpPr>
        <p:spPr>
          <a:xfrm>
            <a:off x="952198" y="1166337"/>
            <a:ext cx="4458583" cy="2160782"/>
          </a:xfrm>
        </p:spPr>
        <p:txBody>
          <a:bodyPr/>
          <a:lstStyle>
            <a:lvl1pPr marL="0" indent="0">
              <a:buNone/>
              <a:defRPr sz="907"/>
            </a:lvl1pPr>
            <a:lvl2pPr marL="259187" indent="0">
              <a:buNone/>
              <a:defRPr sz="794"/>
            </a:lvl2pPr>
            <a:lvl3pPr marL="518373" indent="0">
              <a:buNone/>
              <a:defRPr sz="680"/>
            </a:lvl3pPr>
            <a:lvl4pPr marL="777560" indent="0">
              <a:buNone/>
              <a:defRPr sz="567"/>
            </a:lvl4pPr>
            <a:lvl5pPr marL="1036747" indent="0">
              <a:buNone/>
              <a:defRPr sz="567"/>
            </a:lvl5pPr>
            <a:lvl6pPr marL="1295933" indent="0">
              <a:buNone/>
              <a:defRPr sz="567"/>
            </a:lvl6pPr>
            <a:lvl7pPr marL="1555120" indent="0">
              <a:buNone/>
              <a:defRPr sz="567"/>
            </a:lvl7pPr>
            <a:lvl8pPr marL="1814307" indent="0">
              <a:buNone/>
              <a:defRPr sz="567"/>
            </a:lvl8pPr>
            <a:lvl9pPr marL="2073493" indent="0">
              <a:buNone/>
              <a:defRPr sz="567"/>
            </a:lvl9pPr>
          </a:lstStyle>
          <a:p>
            <a:pPr lvl="0"/>
            <a:r>
              <a:rPr lang="en-GB"/>
              <a:t>Click to edit Master text styles</a:t>
            </a:r>
          </a:p>
        </p:txBody>
      </p:sp>
      <p:sp>
        <p:nvSpPr>
          <p:cNvPr id="5" name="Date Placeholder 4"/>
          <p:cNvSpPr>
            <a:spLocks noGrp="1"/>
          </p:cNvSpPr>
          <p:nvPr>
            <p:ph type="dt" sz="half" idx="10"/>
          </p:nvPr>
        </p:nvSpPr>
        <p:spPr/>
        <p:txBody>
          <a:bodyPr/>
          <a:lstStyle/>
          <a:p>
            <a:fld id="{DCBA2148-DC5C-8E49-8EAC-00ADB2248AAF}" type="datetimeFigureOut">
              <a:rPr lang="en-US" smtClean="0"/>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BB6155-0DA8-A440-BF9D-10FCDB14C6B9}" type="slidenum">
              <a:rPr lang="en-US" smtClean="0"/>
              <a:t>‹#›</a:t>
            </a:fld>
            <a:endParaRPr lang="en-US"/>
          </a:p>
        </p:txBody>
      </p:sp>
    </p:spTree>
    <p:extLst>
      <p:ext uri="{BB962C8B-B14F-4D97-AF65-F5344CB8AC3E}">
        <p14:creationId xmlns:p14="http://schemas.microsoft.com/office/powerpoint/2010/main" val="468237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0397" y="206989"/>
            <a:ext cx="11923157" cy="751459"/>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950397" y="1034943"/>
            <a:ext cx="11923157" cy="24667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950396" y="3603404"/>
            <a:ext cx="3110389" cy="206989"/>
          </a:xfrm>
          <a:prstGeom prst="rect">
            <a:avLst/>
          </a:prstGeom>
        </p:spPr>
        <p:txBody>
          <a:bodyPr vert="horz" lIns="91440" tIns="45720" rIns="91440" bIns="45720" rtlCol="0" anchor="ctr"/>
          <a:lstStyle>
            <a:lvl1pPr algn="l">
              <a:defRPr sz="680">
                <a:solidFill>
                  <a:schemeClr val="tx1">
                    <a:tint val="82000"/>
                  </a:schemeClr>
                </a:solidFill>
              </a:defRPr>
            </a:lvl1pPr>
          </a:lstStyle>
          <a:p>
            <a:fld id="{DCBA2148-DC5C-8E49-8EAC-00ADB2248AAF}" type="datetimeFigureOut">
              <a:rPr lang="en-US" smtClean="0"/>
              <a:t>7/15/2025</a:t>
            </a:fld>
            <a:endParaRPr lang="en-US"/>
          </a:p>
        </p:txBody>
      </p:sp>
      <p:sp>
        <p:nvSpPr>
          <p:cNvPr id="5" name="Footer Placeholder 4"/>
          <p:cNvSpPr>
            <a:spLocks noGrp="1"/>
          </p:cNvSpPr>
          <p:nvPr>
            <p:ph type="ftr" sz="quarter" idx="3"/>
          </p:nvPr>
        </p:nvSpPr>
        <p:spPr>
          <a:xfrm>
            <a:off x="4579184" y="3603404"/>
            <a:ext cx="4665583" cy="206989"/>
          </a:xfrm>
          <a:prstGeom prst="rect">
            <a:avLst/>
          </a:prstGeom>
        </p:spPr>
        <p:txBody>
          <a:bodyPr vert="horz" lIns="91440" tIns="45720" rIns="91440" bIns="45720" rtlCol="0" anchor="ctr"/>
          <a:lstStyle>
            <a:lvl1pPr algn="ctr">
              <a:defRPr sz="68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9763165" y="3603404"/>
            <a:ext cx="3110389" cy="206989"/>
          </a:xfrm>
          <a:prstGeom prst="rect">
            <a:avLst/>
          </a:prstGeom>
        </p:spPr>
        <p:txBody>
          <a:bodyPr vert="horz" lIns="91440" tIns="45720" rIns="91440" bIns="45720" rtlCol="0" anchor="ctr"/>
          <a:lstStyle>
            <a:lvl1pPr algn="r">
              <a:defRPr sz="680">
                <a:solidFill>
                  <a:schemeClr val="tx1">
                    <a:tint val="82000"/>
                  </a:schemeClr>
                </a:solidFill>
              </a:defRPr>
            </a:lvl1pPr>
          </a:lstStyle>
          <a:p>
            <a:fld id="{90BB6155-0DA8-A440-BF9D-10FCDB14C6B9}" type="slidenum">
              <a:rPr lang="en-US" smtClean="0"/>
              <a:t>‹#›</a:t>
            </a:fld>
            <a:endParaRPr lang="en-US"/>
          </a:p>
        </p:txBody>
      </p:sp>
    </p:spTree>
    <p:extLst>
      <p:ext uri="{BB962C8B-B14F-4D97-AF65-F5344CB8AC3E}">
        <p14:creationId xmlns:p14="http://schemas.microsoft.com/office/powerpoint/2010/main" val="1410954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518373" rtl="0" eaLnBrk="1" latinLnBrk="0" hangingPunct="1">
        <a:lnSpc>
          <a:spcPct val="90000"/>
        </a:lnSpc>
        <a:spcBef>
          <a:spcPct val="0"/>
        </a:spcBef>
        <a:buNone/>
        <a:defRPr sz="2494" kern="1200">
          <a:solidFill>
            <a:schemeClr val="tx1"/>
          </a:solidFill>
          <a:latin typeface="+mj-lt"/>
          <a:ea typeface="+mj-ea"/>
          <a:cs typeface="+mj-cs"/>
        </a:defRPr>
      </a:lvl1pPr>
    </p:titleStyle>
    <p:bodyStyle>
      <a:lvl1pPr marL="129593" indent="-129593" algn="l" defTabSz="518373" rtl="0" eaLnBrk="1" latinLnBrk="0" hangingPunct="1">
        <a:lnSpc>
          <a:spcPct val="90000"/>
        </a:lnSpc>
        <a:spcBef>
          <a:spcPts val="567"/>
        </a:spcBef>
        <a:buFont typeface="Arial" panose="020B0604020202020204" pitchFamily="34" charset="0"/>
        <a:buChar char="•"/>
        <a:defRPr sz="1587" kern="1200">
          <a:solidFill>
            <a:schemeClr val="tx1"/>
          </a:solidFill>
          <a:latin typeface="+mn-lt"/>
          <a:ea typeface="+mn-ea"/>
          <a:cs typeface="+mn-cs"/>
        </a:defRPr>
      </a:lvl1pPr>
      <a:lvl2pPr marL="388780" indent="-129593" algn="l" defTabSz="518373" rtl="0" eaLnBrk="1" latinLnBrk="0" hangingPunct="1">
        <a:lnSpc>
          <a:spcPct val="90000"/>
        </a:lnSpc>
        <a:spcBef>
          <a:spcPts val="283"/>
        </a:spcBef>
        <a:buFont typeface="Arial" panose="020B0604020202020204" pitchFamily="34" charset="0"/>
        <a:buChar char="•"/>
        <a:defRPr sz="1361" kern="1200">
          <a:solidFill>
            <a:schemeClr val="tx1"/>
          </a:solidFill>
          <a:latin typeface="+mn-lt"/>
          <a:ea typeface="+mn-ea"/>
          <a:cs typeface="+mn-cs"/>
        </a:defRPr>
      </a:lvl2pPr>
      <a:lvl3pPr marL="647967" indent="-129593" algn="l" defTabSz="518373" rtl="0" eaLnBrk="1" latinLnBrk="0" hangingPunct="1">
        <a:lnSpc>
          <a:spcPct val="90000"/>
        </a:lnSpc>
        <a:spcBef>
          <a:spcPts val="283"/>
        </a:spcBef>
        <a:buFont typeface="Arial" panose="020B0604020202020204" pitchFamily="34" charset="0"/>
        <a:buChar char="•"/>
        <a:defRPr sz="1134" kern="1200">
          <a:solidFill>
            <a:schemeClr val="tx1"/>
          </a:solidFill>
          <a:latin typeface="+mn-lt"/>
          <a:ea typeface="+mn-ea"/>
          <a:cs typeface="+mn-cs"/>
        </a:defRPr>
      </a:lvl3pPr>
      <a:lvl4pPr marL="907153" indent="-129593" algn="l" defTabSz="518373"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4pPr>
      <a:lvl5pPr marL="1166340" indent="-129593" algn="l" defTabSz="518373"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5pPr>
      <a:lvl6pPr marL="1425527" indent="-129593" algn="l" defTabSz="518373"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6pPr>
      <a:lvl7pPr marL="1684713" indent="-129593" algn="l" defTabSz="518373"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7pPr>
      <a:lvl8pPr marL="1943900" indent="-129593" algn="l" defTabSz="518373"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8pPr>
      <a:lvl9pPr marL="2203087" indent="-129593" algn="l" defTabSz="518373" rtl="0" eaLnBrk="1" latinLnBrk="0" hangingPunct="1">
        <a:lnSpc>
          <a:spcPct val="90000"/>
        </a:lnSpc>
        <a:spcBef>
          <a:spcPts val="283"/>
        </a:spcBef>
        <a:buFont typeface="Arial" panose="020B0604020202020204" pitchFamily="34" charset="0"/>
        <a:buChar char="•"/>
        <a:defRPr sz="1020" kern="1200">
          <a:solidFill>
            <a:schemeClr val="tx1"/>
          </a:solidFill>
          <a:latin typeface="+mn-lt"/>
          <a:ea typeface="+mn-ea"/>
          <a:cs typeface="+mn-cs"/>
        </a:defRPr>
      </a:lvl9pPr>
    </p:bodyStyle>
    <p:otherStyle>
      <a:defPPr>
        <a:defRPr lang="en-US"/>
      </a:defPPr>
      <a:lvl1pPr marL="0" algn="l" defTabSz="518373" rtl="0" eaLnBrk="1" latinLnBrk="0" hangingPunct="1">
        <a:defRPr sz="1020" kern="1200">
          <a:solidFill>
            <a:schemeClr val="tx1"/>
          </a:solidFill>
          <a:latin typeface="+mn-lt"/>
          <a:ea typeface="+mn-ea"/>
          <a:cs typeface="+mn-cs"/>
        </a:defRPr>
      </a:lvl1pPr>
      <a:lvl2pPr marL="259187" algn="l" defTabSz="518373" rtl="0" eaLnBrk="1" latinLnBrk="0" hangingPunct="1">
        <a:defRPr sz="1020" kern="1200">
          <a:solidFill>
            <a:schemeClr val="tx1"/>
          </a:solidFill>
          <a:latin typeface="+mn-lt"/>
          <a:ea typeface="+mn-ea"/>
          <a:cs typeface="+mn-cs"/>
        </a:defRPr>
      </a:lvl2pPr>
      <a:lvl3pPr marL="518373" algn="l" defTabSz="518373" rtl="0" eaLnBrk="1" latinLnBrk="0" hangingPunct="1">
        <a:defRPr sz="1020" kern="1200">
          <a:solidFill>
            <a:schemeClr val="tx1"/>
          </a:solidFill>
          <a:latin typeface="+mn-lt"/>
          <a:ea typeface="+mn-ea"/>
          <a:cs typeface="+mn-cs"/>
        </a:defRPr>
      </a:lvl3pPr>
      <a:lvl4pPr marL="777560" algn="l" defTabSz="518373" rtl="0" eaLnBrk="1" latinLnBrk="0" hangingPunct="1">
        <a:defRPr sz="1020" kern="1200">
          <a:solidFill>
            <a:schemeClr val="tx1"/>
          </a:solidFill>
          <a:latin typeface="+mn-lt"/>
          <a:ea typeface="+mn-ea"/>
          <a:cs typeface="+mn-cs"/>
        </a:defRPr>
      </a:lvl4pPr>
      <a:lvl5pPr marL="1036747" algn="l" defTabSz="518373" rtl="0" eaLnBrk="1" latinLnBrk="0" hangingPunct="1">
        <a:defRPr sz="1020" kern="1200">
          <a:solidFill>
            <a:schemeClr val="tx1"/>
          </a:solidFill>
          <a:latin typeface="+mn-lt"/>
          <a:ea typeface="+mn-ea"/>
          <a:cs typeface="+mn-cs"/>
        </a:defRPr>
      </a:lvl5pPr>
      <a:lvl6pPr marL="1295933" algn="l" defTabSz="518373" rtl="0" eaLnBrk="1" latinLnBrk="0" hangingPunct="1">
        <a:defRPr sz="1020" kern="1200">
          <a:solidFill>
            <a:schemeClr val="tx1"/>
          </a:solidFill>
          <a:latin typeface="+mn-lt"/>
          <a:ea typeface="+mn-ea"/>
          <a:cs typeface="+mn-cs"/>
        </a:defRPr>
      </a:lvl6pPr>
      <a:lvl7pPr marL="1555120" algn="l" defTabSz="518373" rtl="0" eaLnBrk="1" latinLnBrk="0" hangingPunct="1">
        <a:defRPr sz="1020" kern="1200">
          <a:solidFill>
            <a:schemeClr val="tx1"/>
          </a:solidFill>
          <a:latin typeface="+mn-lt"/>
          <a:ea typeface="+mn-ea"/>
          <a:cs typeface="+mn-cs"/>
        </a:defRPr>
      </a:lvl7pPr>
      <a:lvl8pPr marL="1814307" algn="l" defTabSz="518373" rtl="0" eaLnBrk="1" latinLnBrk="0" hangingPunct="1">
        <a:defRPr sz="1020" kern="1200">
          <a:solidFill>
            <a:schemeClr val="tx1"/>
          </a:solidFill>
          <a:latin typeface="+mn-lt"/>
          <a:ea typeface="+mn-ea"/>
          <a:cs typeface="+mn-cs"/>
        </a:defRPr>
      </a:lvl8pPr>
      <a:lvl9pPr marL="2073493" algn="l" defTabSz="518373" rtl="0" eaLnBrk="1" latinLnBrk="0" hangingPunct="1">
        <a:defRPr sz="10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39.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38.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40.svg"/></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52.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7.svg"/><Relationship Id="rId4" Type="http://schemas.openxmlformats.org/officeDocument/2006/relationships/image" Target="../media/image5.svg"/><Relationship Id="rId9" Type="http://schemas.openxmlformats.org/officeDocument/2006/relationships/image" Target="../media/image6.png"/><Relationship Id="rId1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7.svg"/><Relationship Id="rId3" Type="http://schemas.openxmlformats.org/officeDocument/2006/relationships/image" Target="../media/image14.png"/><Relationship Id="rId7" Type="http://schemas.openxmlformats.org/officeDocument/2006/relationships/image" Target="../media/image5.svg"/><Relationship Id="rId12" Type="http://schemas.openxmlformats.org/officeDocument/2006/relationships/image" Target="../media/image6.png"/><Relationship Id="rId2" Type="http://schemas.openxmlformats.org/officeDocument/2006/relationships/image" Target="../media/image3.png"/><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16.png"/><Relationship Id="rId15" Type="http://schemas.openxmlformats.org/officeDocument/2006/relationships/image" Target="../media/image9.svg"/><Relationship Id="rId10" Type="http://schemas.openxmlformats.org/officeDocument/2006/relationships/image" Target="../media/image10.png"/><Relationship Id="rId4" Type="http://schemas.openxmlformats.org/officeDocument/2006/relationships/image" Target="../media/image15.png"/><Relationship Id="rId9" Type="http://schemas.openxmlformats.org/officeDocument/2006/relationships/image" Target="../media/image13.sv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8.png"/><Relationship Id="rId5" Type="http://schemas.openxmlformats.org/officeDocument/2006/relationships/image" Target="../media/image12.png"/><Relationship Id="rId15" Type="http://schemas.openxmlformats.org/officeDocument/2006/relationships/image" Target="../media/image18.jpg"/><Relationship Id="rId10" Type="http://schemas.openxmlformats.org/officeDocument/2006/relationships/image" Target="../media/image7.svg"/><Relationship Id="rId4" Type="http://schemas.openxmlformats.org/officeDocument/2006/relationships/image" Target="../media/image5.svg"/><Relationship Id="rId9" Type="http://schemas.openxmlformats.org/officeDocument/2006/relationships/image" Target="../media/image6.png"/><Relationship Id="rId14"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13.svg"/><Relationship Id="rId12" Type="http://schemas.openxmlformats.org/officeDocument/2006/relationships/image" Target="../media/image8.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7.svg"/><Relationship Id="rId5" Type="http://schemas.openxmlformats.org/officeDocument/2006/relationships/image" Target="../media/image5.svg"/><Relationship Id="rId15" Type="http://schemas.openxmlformats.org/officeDocument/2006/relationships/image" Target="../media/image19.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1.svg"/><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9.svg"/><Relationship Id="rId18" Type="http://schemas.openxmlformats.org/officeDocument/2006/relationships/image" Target="../media/image24.png"/><Relationship Id="rId3" Type="http://schemas.openxmlformats.org/officeDocument/2006/relationships/image" Target="../media/image3.png"/><Relationship Id="rId7" Type="http://schemas.openxmlformats.org/officeDocument/2006/relationships/image" Target="../media/image13.svg"/><Relationship Id="rId12" Type="http://schemas.openxmlformats.org/officeDocument/2006/relationships/image" Target="../media/image8.png"/><Relationship Id="rId17" Type="http://schemas.openxmlformats.org/officeDocument/2006/relationships/image" Target="../media/image23.png"/><Relationship Id="rId2" Type="http://schemas.openxmlformats.org/officeDocument/2006/relationships/notesSlide" Target="../notesSlides/notesSlide4.xml"/><Relationship Id="rId16" Type="http://schemas.openxmlformats.org/officeDocument/2006/relationships/image" Target="../media/image22.png"/><Relationship Id="rId20" Type="http://schemas.openxmlformats.org/officeDocument/2006/relationships/image" Target="../media/image26.sv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7.svg"/><Relationship Id="rId5" Type="http://schemas.openxmlformats.org/officeDocument/2006/relationships/image" Target="../media/image5.svg"/><Relationship Id="rId15" Type="http://schemas.openxmlformats.org/officeDocument/2006/relationships/image" Target="../media/image21.png"/><Relationship Id="rId10" Type="http://schemas.openxmlformats.org/officeDocument/2006/relationships/image" Target="../media/image6.png"/><Relationship Id="rId19"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11.svg"/><Relationship Id="rId1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8.png"/><Relationship Id="rId5" Type="http://schemas.openxmlformats.org/officeDocument/2006/relationships/image" Target="../media/image12.png"/><Relationship Id="rId15" Type="http://schemas.openxmlformats.org/officeDocument/2006/relationships/image" Target="../media/image28.png"/><Relationship Id="rId10" Type="http://schemas.openxmlformats.org/officeDocument/2006/relationships/image" Target="../media/image7.svg"/><Relationship Id="rId4" Type="http://schemas.openxmlformats.org/officeDocument/2006/relationships/image" Target="../media/image5.svg"/><Relationship Id="rId9" Type="http://schemas.openxmlformats.org/officeDocument/2006/relationships/image" Target="../media/image6.png"/><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0.png"/><Relationship Id="rId12" Type="http://schemas.openxmlformats.org/officeDocument/2006/relationships/image" Target="../media/image9.svg"/><Relationship Id="rId2" Type="http://schemas.openxmlformats.org/officeDocument/2006/relationships/image" Target="../media/image3.png"/><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3.svg"/><Relationship Id="rId11" Type="http://schemas.openxmlformats.org/officeDocument/2006/relationships/image" Target="../media/image8.png"/><Relationship Id="rId5" Type="http://schemas.openxmlformats.org/officeDocument/2006/relationships/image" Target="../media/image12.png"/><Relationship Id="rId15" Type="http://schemas.openxmlformats.org/officeDocument/2006/relationships/image" Target="../media/image30.png"/><Relationship Id="rId10" Type="http://schemas.openxmlformats.org/officeDocument/2006/relationships/image" Target="../media/image7.svg"/><Relationship Id="rId4" Type="http://schemas.openxmlformats.org/officeDocument/2006/relationships/image" Target="../media/image5.svg"/><Relationship Id="rId9" Type="http://schemas.openxmlformats.org/officeDocument/2006/relationships/image" Target="../media/image6.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5.svg"/><Relationship Id="rId11" Type="http://schemas.openxmlformats.org/officeDocument/2006/relationships/image" Target="../media/image40.sv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sv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64113-44EA-2664-3B9B-2502899FCC7E}"/>
            </a:ext>
          </a:extLst>
        </p:cNvPr>
        <p:cNvGrpSpPr/>
        <p:nvPr/>
      </p:nvGrpSpPr>
      <p:grpSpPr>
        <a:xfrm>
          <a:off x="0" y="0"/>
          <a:ext cx="0" cy="0"/>
          <a:chOff x="0" y="0"/>
          <a:chExt cx="0" cy="0"/>
        </a:xfrm>
      </p:grpSpPr>
      <p:pic>
        <p:nvPicPr>
          <p:cNvPr id="6" name="Picture 5" descr="A blue square with white lines&#10;&#10;AI-generated content may be incorrect.">
            <a:extLst>
              <a:ext uri="{FF2B5EF4-FFF2-40B4-BE49-F238E27FC236}">
                <a16:creationId xmlns:a16="http://schemas.microsoft.com/office/drawing/2014/main" id="{A7E59277-61BB-13BC-8512-9530ED52F3F7}"/>
              </a:ext>
            </a:extLst>
          </p:cNvPr>
          <p:cNvPicPr>
            <a:picLocks noChangeAspect="1"/>
          </p:cNvPicPr>
          <p:nvPr/>
        </p:nvPicPr>
        <p:blipFill>
          <a:blip r:embed="rId3"/>
          <a:stretch>
            <a:fillRect/>
          </a:stretch>
        </p:blipFill>
        <p:spPr>
          <a:xfrm>
            <a:off x="0" y="3467"/>
            <a:ext cx="13823950" cy="3880851"/>
          </a:xfrm>
          <a:prstGeom prst="rect">
            <a:avLst/>
          </a:prstGeom>
        </p:spPr>
      </p:pic>
      <p:sp>
        <p:nvSpPr>
          <p:cNvPr id="11" name="TextBox 10">
            <a:extLst>
              <a:ext uri="{FF2B5EF4-FFF2-40B4-BE49-F238E27FC236}">
                <a16:creationId xmlns:a16="http://schemas.microsoft.com/office/drawing/2014/main" id="{25918D20-67BA-E45C-CF5C-11EB321137AB}"/>
              </a:ext>
            </a:extLst>
          </p:cNvPr>
          <p:cNvSpPr txBox="1"/>
          <p:nvPr/>
        </p:nvSpPr>
        <p:spPr>
          <a:xfrm>
            <a:off x="4123195" y="1343727"/>
            <a:ext cx="5577559" cy="1200329"/>
          </a:xfrm>
          <a:prstGeom prst="rect">
            <a:avLst/>
          </a:prstGeom>
          <a:noFill/>
        </p:spPr>
        <p:txBody>
          <a:bodyPr wrap="square" rtlCol="0">
            <a:spAutoFit/>
          </a:bodyPr>
          <a:lstStyle/>
          <a:p>
            <a:pPr algn="ctr"/>
            <a:r>
              <a:rPr lang="en-US" sz="3600" b="1" dirty="0">
                <a:solidFill>
                  <a:schemeClr val="bg1"/>
                </a:solidFill>
                <a:latin typeface="Source Sans Pro" panose="020F0502020204030204" pitchFamily="34" charset="0"/>
                <a:ea typeface="Source Sans Pro" panose="020F0502020204030204" pitchFamily="34" charset="0"/>
              </a:rPr>
              <a:t>Main Space Screen </a:t>
            </a:r>
          </a:p>
          <a:p>
            <a:pPr algn="ctr"/>
            <a:r>
              <a:rPr lang="en-US" sz="3600" b="1" dirty="0">
                <a:solidFill>
                  <a:schemeClr val="bg1"/>
                </a:solidFill>
                <a:latin typeface="Source Sans Pro" panose="020F0502020204030204" pitchFamily="34" charset="0"/>
                <a:ea typeface="Source Sans Pro" panose="020F0502020204030204" pitchFamily="34" charset="0"/>
              </a:rPr>
              <a:t>Guidelines &amp; Template</a:t>
            </a:r>
          </a:p>
        </p:txBody>
      </p:sp>
      <p:pic>
        <p:nvPicPr>
          <p:cNvPr id="19" name="Picture 18">
            <a:extLst>
              <a:ext uri="{FF2B5EF4-FFF2-40B4-BE49-F238E27FC236}">
                <a16:creationId xmlns:a16="http://schemas.microsoft.com/office/drawing/2014/main" id="{F6930076-30D2-2744-1EDA-8513C2DE9B22}"/>
              </a:ext>
            </a:extLst>
          </p:cNvPr>
          <p:cNvPicPr>
            <a:picLocks noChangeAspect="1"/>
          </p:cNvPicPr>
          <p:nvPr/>
        </p:nvPicPr>
        <p:blipFill>
          <a:blip r:embed="rId4"/>
          <a:stretch>
            <a:fillRect/>
          </a:stretch>
        </p:blipFill>
        <p:spPr>
          <a:xfrm>
            <a:off x="56271" y="92389"/>
            <a:ext cx="2180676" cy="769555"/>
          </a:xfrm>
          <a:prstGeom prst="rect">
            <a:avLst/>
          </a:prstGeom>
        </p:spPr>
      </p:pic>
      <p:sp>
        <p:nvSpPr>
          <p:cNvPr id="20" name="TextBox 19">
            <a:extLst>
              <a:ext uri="{FF2B5EF4-FFF2-40B4-BE49-F238E27FC236}">
                <a16:creationId xmlns:a16="http://schemas.microsoft.com/office/drawing/2014/main" id="{92D57581-0286-BA94-F457-0241FDF9F686}"/>
              </a:ext>
            </a:extLst>
          </p:cNvPr>
          <p:cNvSpPr txBox="1"/>
          <p:nvPr/>
        </p:nvSpPr>
        <p:spPr>
          <a:xfrm>
            <a:off x="11578327" y="184780"/>
            <a:ext cx="5177044" cy="584775"/>
          </a:xfrm>
          <a:prstGeom prst="rect">
            <a:avLst/>
          </a:prstGeom>
          <a:noFill/>
        </p:spPr>
        <p:txBody>
          <a:bodyPr wrap="square" rtlCol="0">
            <a:spAutoFit/>
          </a:bodyPr>
          <a:lstStyle/>
          <a:p>
            <a:r>
              <a:rPr lang="en-US" sz="1600" dirty="0">
                <a:solidFill>
                  <a:schemeClr val="bg1"/>
                </a:solidFill>
              </a:rPr>
              <a:t>Trinity </a:t>
            </a:r>
            <a:r>
              <a:rPr lang="en-US" sz="1600" b="1" dirty="0">
                <a:solidFill>
                  <a:schemeClr val="bg1"/>
                </a:solidFill>
              </a:rPr>
              <a:t>Innovation </a:t>
            </a:r>
          </a:p>
          <a:p>
            <a:r>
              <a:rPr lang="en-US" sz="1600" dirty="0">
                <a:solidFill>
                  <a:schemeClr val="bg1"/>
                </a:solidFill>
              </a:rPr>
              <a:t>&amp;</a:t>
            </a:r>
            <a:r>
              <a:rPr lang="en-US" sz="1600" b="1" dirty="0">
                <a:solidFill>
                  <a:schemeClr val="bg1"/>
                </a:solidFill>
              </a:rPr>
              <a:t/>
            </a:r>
            <a:r>
              <a:rPr lang="en-US" sz="1600" b="1" dirty="0" err="1">
                <a:solidFill>
                  <a:schemeClr val="bg1"/>
                </a:solidFill>
              </a:rPr>
              <a:t>Entreprise</a:t>
            </a:r>
            <a:endParaRPr lang="en-US" sz="1600" b="1" dirty="0">
              <a:solidFill>
                <a:schemeClr val="bg1"/>
              </a:solidFill>
            </a:endParaRPr>
          </a:p>
        </p:txBody>
      </p:sp>
    </p:spTree>
    <p:extLst>
      <p:ext uri="{BB962C8B-B14F-4D97-AF65-F5344CB8AC3E}">
        <p14:creationId xmlns:p14="http://schemas.microsoft.com/office/powerpoint/2010/main" val="4253496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C17C5-31AF-EDBA-05D2-7D3266399CDB}"/>
            </a:ext>
          </a:extLst>
        </p:cNvPr>
        <p:cNvGrpSpPr/>
        <p:nvPr/>
      </p:nvGrpSpPr>
      <p:grpSpPr>
        <a:xfrm>
          <a:off x="0" y="0"/>
          <a:ext cx="0" cy="0"/>
          <a:chOff x="0" y="0"/>
          <a:chExt cx="0" cy="0"/>
        </a:xfrm>
      </p:grpSpPr>
      <p:sp>
        <p:nvSpPr>
          <p:cNvPr id="9" name="Freeform 2">
            <a:extLst>
              <a:ext uri="{FF2B5EF4-FFF2-40B4-BE49-F238E27FC236}">
                <a16:creationId xmlns:a16="http://schemas.microsoft.com/office/drawing/2014/main" id="{79881BE4-A949-1FB2-5F0A-197CDE611365}"/>
              </a:ext>
            </a:extLst>
          </p:cNvPr>
          <p:cNvSpPr/>
          <p:nvPr/>
        </p:nvSpPr>
        <p:spPr>
          <a:xfrm flipV="1">
            <a:off x="-146262" y="-65207"/>
            <a:ext cx="14154150" cy="4162425"/>
          </a:xfrm>
          <a:custGeom>
            <a:avLst/>
            <a:gdLst/>
            <a:ahLst/>
            <a:cxnLst/>
            <a:rect l="l" t="t" r="r" b="b"/>
            <a:pathLst>
              <a:path w="18288000" h="5143500">
                <a:moveTo>
                  <a:pt x="0" y="5143500"/>
                </a:moveTo>
                <a:lnTo>
                  <a:pt x="18288000" y="5143500"/>
                </a:lnTo>
                <a:lnTo>
                  <a:pt x="18288000" y="0"/>
                </a:lnTo>
                <a:lnTo>
                  <a:pt x="0" y="0"/>
                </a:lnTo>
                <a:lnTo>
                  <a:pt x="0" y="5143500"/>
                </a:lnTo>
                <a:close/>
              </a:path>
            </a:pathLst>
          </a:custGeom>
          <a:blipFill>
            <a:blip r:embed="rId2"/>
            <a:stretch>
              <a:fillRect t="-59798" r="-19321" b="-94401"/>
            </a:stretch>
          </a:blipFill>
        </p:spPr>
        <p:txBody>
          <a:bodyPr/>
          <a:lstStyle/>
          <a:p>
            <a:endParaRPr lang="en-US" dirty="0"/>
          </a:p>
        </p:txBody>
      </p:sp>
      <p:sp>
        <p:nvSpPr>
          <p:cNvPr id="39" name="TextBox 38">
            <a:extLst>
              <a:ext uri="{FF2B5EF4-FFF2-40B4-BE49-F238E27FC236}">
                <a16:creationId xmlns:a16="http://schemas.microsoft.com/office/drawing/2014/main" id="{D431B972-10F6-B81E-DDA9-B21F62ECE16F}"/>
              </a:ext>
            </a:extLst>
          </p:cNvPr>
          <p:cNvSpPr txBox="1"/>
          <p:nvPr/>
        </p:nvSpPr>
        <p:spPr>
          <a:xfrm>
            <a:off x="205568" y="2632549"/>
            <a:ext cx="2235330" cy="553998"/>
          </a:xfrm>
          <a:prstGeom prst="rect">
            <a:avLst/>
          </a:prstGeom>
          <a:noFill/>
        </p:spPr>
        <p:txBody>
          <a:bodyPr wrap="square" rtlCol="0">
            <a:spAutoFit/>
          </a:bodyPr>
          <a:lstStyle/>
          <a:p>
            <a:r>
              <a:rPr lang="en-IE" sz="1400" dirty="0">
                <a:solidFill>
                  <a:schemeClr val="bg1"/>
                </a:solidFill>
                <a:latin typeface="Source Sans Pro" panose="020B0503030403020204" pitchFamily="34" charset="0"/>
                <a:ea typeface="Source Sans Pro" panose="020B0503030403020204" pitchFamily="34" charset="0"/>
              </a:rPr>
              <a:t>Collaborate with </a:t>
            </a:r>
          </a:p>
          <a:p>
            <a:r>
              <a:rPr lang="en-IE" sz="1600" b="1" dirty="0">
                <a:solidFill>
                  <a:schemeClr val="bg1"/>
                </a:solidFill>
                <a:latin typeface="Source Sans Pro" panose="020B0503030403020204" pitchFamily="34" charset="0"/>
                <a:ea typeface="Source Sans Pro" panose="020B0503030403020204" pitchFamily="34" charset="0"/>
              </a:rPr>
              <a:t>Portal</a:t>
            </a:r>
            <a:endParaRPr lang="en-IE" sz="1400" b="1" dirty="0">
              <a:solidFill>
                <a:schemeClr val="bg1"/>
              </a:solidFill>
              <a:latin typeface="Source Sans Pro" panose="020B0503030403020204" pitchFamily="34" charset="0"/>
              <a:ea typeface="Source Sans Pro" panose="020B0503030403020204" pitchFamily="34" charset="0"/>
            </a:endParaRPr>
          </a:p>
        </p:txBody>
      </p:sp>
      <p:cxnSp>
        <p:nvCxnSpPr>
          <p:cNvPr id="4" name="Straight Connector 3">
            <a:extLst>
              <a:ext uri="{FF2B5EF4-FFF2-40B4-BE49-F238E27FC236}">
                <a16:creationId xmlns:a16="http://schemas.microsoft.com/office/drawing/2014/main" id="{36E30363-C111-31FF-9585-58D65824355C}"/>
              </a:ext>
            </a:extLst>
          </p:cNvPr>
          <p:cNvCxnSpPr>
            <a:cxnSpLocks/>
          </p:cNvCxnSpPr>
          <p:nvPr/>
        </p:nvCxnSpPr>
        <p:spPr>
          <a:xfrm>
            <a:off x="11518499" y="0"/>
            <a:ext cx="0" cy="388778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73" name="Freeform 4">
            <a:extLst>
              <a:ext uri="{FF2B5EF4-FFF2-40B4-BE49-F238E27FC236}">
                <a16:creationId xmlns:a16="http://schemas.microsoft.com/office/drawing/2014/main" id="{C18C3773-B299-50ED-FA8A-9EC5A46DA65D}"/>
              </a:ext>
            </a:extLst>
          </p:cNvPr>
          <p:cNvSpPr/>
          <p:nvPr/>
        </p:nvSpPr>
        <p:spPr>
          <a:xfrm>
            <a:off x="9426049" y="3309099"/>
            <a:ext cx="382362" cy="347471"/>
          </a:xfrm>
          <a:custGeom>
            <a:avLst/>
            <a:gdLst/>
            <a:ahLst/>
            <a:cxnLst/>
            <a:rect l="l" t="t" r="r" b="b"/>
            <a:pathLst>
              <a:path w="382362" h="347471">
                <a:moveTo>
                  <a:pt x="0" y="0"/>
                </a:moveTo>
                <a:lnTo>
                  <a:pt x="382362" y="0"/>
                </a:lnTo>
                <a:lnTo>
                  <a:pt x="382362" y="347472"/>
                </a:lnTo>
                <a:lnTo>
                  <a:pt x="0" y="3474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4" name="Freeform 5">
            <a:extLst>
              <a:ext uri="{FF2B5EF4-FFF2-40B4-BE49-F238E27FC236}">
                <a16:creationId xmlns:a16="http://schemas.microsoft.com/office/drawing/2014/main" id="{E1F50601-C8EB-F8DD-8659-BD66CD23322F}"/>
              </a:ext>
            </a:extLst>
          </p:cNvPr>
          <p:cNvSpPr/>
          <p:nvPr/>
        </p:nvSpPr>
        <p:spPr>
          <a:xfrm>
            <a:off x="10750833" y="3309099"/>
            <a:ext cx="270593" cy="347471"/>
          </a:xfrm>
          <a:custGeom>
            <a:avLst/>
            <a:gdLst/>
            <a:ahLst/>
            <a:cxnLst/>
            <a:rect l="l" t="t" r="r" b="b"/>
            <a:pathLst>
              <a:path w="270593" h="347471">
                <a:moveTo>
                  <a:pt x="0" y="0"/>
                </a:moveTo>
                <a:lnTo>
                  <a:pt x="270593" y="0"/>
                </a:lnTo>
                <a:lnTo>
                  <a:pt x="270593" y="347472"/>
                </a:lnTo>
                <a:lnTo>
                  <a:pt x="0" y="3474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5" name="Freeform 6">
            <a:extLst>
              <a:ext uri="{FF2B5EF4-FFF2-40B4-BE49-F238E27FC236}">
                <a16:creationId xmlns:a16="http://schemas.microsoft.com/office/drawing/2014/main" id="{1C1441C3-6C5F-8ADE-4F67-C33F603F0E8E}"/>
              </a:ext>
            </a:extLst>
          </p:cNvPr>
          <p:cNvSpPr/>
          <p:nvPr/>
        </p:nvSpPr>
        <p:spPr>
          <a:xfrm>
            <a:off x="12173469" y="3309099"/>
            <a:ext cx="380865" cy="380865"/>
          </a:xfrm>
          <a:custGeom>
            <a:avLst/>
            <a:gdLst/>
            <a:ahLst/>
            <a:cxnLst/>
            <a:rect l="l" t="t" r="r" b="b"/>
            <a:pathLst>
              <a:path w="380865" h="380865">
                <a:moveTo>
                  <a:pt x="0" y="0"/>
                </a:moveTo>
                <a:lnTo>
                  <a:pt x="380866" y="0"/>
                </a:lnTo>
                <a:lnTo>
                  <a:pt x="380866" y="380865"/>
                </a:lnTo>
                <a:lnTo>
                  <a:pt x="0" y="3808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6" name="TextBox 25">
            <a:extLst>
              <a:ext uri="{FF2B5EF4-FFF2-40B4-BE49-F238E27FC236}">
                <a16:creationId xmlns:a16="http://schemas.microsoft.com/office/drawing/2014/main" id="{B8A95F4A-2156-D09B-A86C-809396EDC2EE}"/>
              </a:ext>
            </a:extLst>
          </p:cNvPr>
          <p:cNvSpPr txBox="1"/>
          <p:nvPr/>
        </p:nvSpPr>
        <p:spPr>
          <a:xfrm>
            <a:off x="9892533" y="3381627"/>
            <a:ext cx="600842" cy="269383"/>
          </a:xfrm>
          <a:prstGeom prst="rect">
            <a:avLst/>
          </a:prstGeom>
        </p:spPr>
        <p:txBody>
          <a:bodyPr lIns="0" tIns="0" rIns="0" bIns="0" rtlCol="0" anchor="t">
            <a:spAutoFit/>
          </a:bodyPr>
          <a:lstStyle/>
          <a:p>
            <a:pPr algn="l">
              <a:lnSpc>
                <a:spcPts val="1046"/>
              </a:lnSpc>
            </a:pPr>
            <a:r>
              <a:rPr lang="en-US" sz="942" spc="3" dirty="0">
                <a:solidFill>
                  <a:srgbClr val="F3F6FA"/>
                </a:solidFill>
                <a:latin typeface="Barlow"/>
                <a:ea typeface="Barlow"/>
                <a:cs typeface="Barlow"/>
                <a:sym typeface="Barlow"/>
              </a:rPr>
              <a:t>Studio</a:t>
            </a:r>
          </a:p>
          <a:p>
            <a:pPr algn="l">
              <a:lnSpc>
                <a:spcPts val="1046"/>
              </a:lnSpc>
            </a:pPr>
            <a:r>
              <a:rPr lang="en-US" sz="942" spc="3" dirty="0" err="1">
                <a:solidFill>
                  <a:srgbClr val="F3F6FA"/>
                </a:solidFill>
                <a:latin typeface="Barlow"/>
                <a:ea typeface="Barlow"/>
                <a:cs typeface="Barlow"/>
                <a:sym typeface="Barlow"/>
              </a:rPr>
              <a:t>Shodwe</a:t>
            </a:r>
            <a:endParaRPr lang="en-US" sz="942" spc="3" dirty="0">
              <a:solidFill>
                <a:srgbClr val="F3F6FA"/>
              </a:solidFill>
              <a:latin typeface="Barlow"/>
              <a:ea typeface="Barlow"/>
              <a:cs typeface="Barlow"/>
              <a:sym typeface="Barlow"/>
            </a:endParaRPr>
          </a:p>
        </p:txBody>
      </p:sp>
      <p:sp>
        <p:nvSpPr>
          <p:cNvPr id="77" name="TextBox 26">
            <a:extLst>
              <a:ext uri="{FF2B5EF4-FFF2-40B4-BE49-F238E27FC236}">
                <a16:creationId xmlns:a16="http://schemas.microsoft.com/office/drawing/2014/main" id="{29797EC4-61E8-76C5-E68F-3F79DC9F3602}"/>
              </a:ext>
            </a:extLst>
          </p:cNvPr>
          <p:cNvSpPr txBox="1"/>
          <p:nvPr/>
        </p:nvSpPr>
        <p:spPr>
          <a:xfrm>
            <a:off x="12699634" y="3375207"/>
            <a:ext cx="746818" cy="140080"/>
          </a:xfrm>
          <a:prstGeom prst="rect">
            <a:avLst/>
          </a:prstGeom>
        </p:spPr>
        <p:txBody>
          <a:bodyPr lIns="0" tIns="0" rIns="0" bIns="0" rtlCol="0" anchor="t">
            <a:spAutoFit/>
          </a:bodyPr>
          <a:lstStyle/>
          <a:p>
            <a:pPr marL="0" lvl="0" indent="0" algn="l">
              <a:lnSpc>
                <a:spcPts val="1046"/>
              </a:lnSpc>
              <a:spcBef>
                <a:spcPct val="0"/>
              </a:spcBef>
            </a:pPr>
            <a:r>
              <a:rPr lang="en-US" sz="942" u="none" spc="3" dirty="0" err="1">
                <a:solidFill>
                  <a:srgbClr val="F3F6FA"/>
                </a:solidFill>
                <a:latin typeface="Barlow"/>
                <a:ea typeface="Barlow"/>
                <a:cs typeface="Barlow"/>
                <a:sym typeface="Barlow"/>
              </a:rPr>
              <a:t>Wardiere</a:t>
            </a:r>
            <a:r>
              <a:rPr lang="en-US" sz="942" u="none" spc="3" dirty="0">
                <a:solidFill>
                  <a:srgbClr val="F3F6FA"/>
                </a:solidFill>
                <a:latin typeface="Barlow"/>
                <a:ea typeface="Barlow"/>
                <a:cs typeface="Barlow"/>
                <a:sym typeface="Barlow"/>
              </a:rPr>
              <a:t> Inc.</a:t>
            </a:r>
          </a:p>
        </p:txBody>
      </p:sp>
      <p:sp>
        <p:nvSpPr>
          <p:cNvPr id="78" name="TextBox 27">
            <a:extLst>
              <a:ext uri="{FF2B5EF4-FFF2-40B4-BE49-F238E27FC236}">
                <a16:creationId xmlns:a16="http://schemas.microsoft.com/office/drawing/2014/main" id="{5031E8B8-9422-1A24-DCA8-B128C6347DBB}"/>
              </a:ext>
            </a:extLst>
          </p:cNvPr>
          <p:cNvSpPr txBox="1"/>
          <p:nvPr/>
        </p:nvSpPr>
        <p:spPr>
          <a:xfrm>
            <a:off x="11166725" y="3375207"/>
            <a:ext cx="746818" cy="269383"/>
          </a:xfrm>
          <a:prstGeom prst="rect">
            <a:avLst/>
          </a:prstGeom>
        </p:spPr>
        <p:txBody>
          <a:bodyPr lIns="0" tIns="0" rIns="0" bIns="0" rtlCol="0" anchor="t">
            <a:spAutoFit/>
          </a:bodyPr>
          <a:lstStyle/>
          <a:p>
            <a:pPr algn="l">
              <a:lnSpc>
                <a:spcPts val="1046"/>
              </a:lnSpc>
            </a:pPr>
            <a:r>
              <a:rPr lang="en-US" sz="942" spc="3">
                <a:solidFill>
                  <a:srgbClr val="F3F6FA"/>
                </a:solidFill>
                <a:latin typeface="Barlow"/>
                <a:ea typeface="Barlow"/>
                <a:cs typeface="Barlow"/>
                <a:sym typeface="Barlow"/>
              </a:rPr>
              <a:t>Warner &amp; Spencer</a:t>
            </a:r>
          </a:p>
        </p:txBody>
      </p:sp>
      <p:sp>
        <p:nvSpPr>
          <p:cNvPr id="79" name="TextBox 28">
            <a:extLst>
              <a:ext uri="{FF2B5EF4-FFF2-40B4-BE49-F238E27FC236}">
                <a16:creationId xmlns:a16="http://schemas.microsoft.com/office/drawing/2014/main" id="{D57782B6-BDD3-98A2-57DA-82DDA9E7A908}"/>
              </a:ext>
            </a:extLst>
          </p:cNvPr>
          <p:cNvSpPr txBox="1"/>
          <p:nvPr/>
        </p:nvSpPr>
        <p:spPr>
          <a:xfrm>
            <a:off x="9375071" y="3003273"/>
            <a:ext cx="1119348" cy="177402"/>
          </a:xfrm>
          <a:prstGeom prst="rect">
            <a:avLst/>
          </a:prstGeom>
        </p:spPr>
        <p:txBody>
          <a:bodyPr lIns="0" tIns="0" rIns="0" bIns="0" rtlCol="0" anchor="t">
            <a:spAutoFit/>
          </a:bodyPr>
          <a:lstStyle/>
          <a:p>
            <a:pPr algn="l">
              <a:lnSpc>
                <a:spcPts val="1476"/>
              </a:lnSpc>
              <a:spcBef>
                <a:spcPct val="0"/>
              </a:spcBef>
            </a:pPr>
            <a:r>
              <a:rPr lang="en-US" sz="923" spc="3" dirty="0">
                <a:solidFill>
                  <a:srgbClr val="F3F6FA"/>
                </a:solidFill>
                <a:latin typeface="Barlow"/>
                <a:ea typeface="Barlow"/>
                <a:cs typeface="Barlow"/>
                <a:sym typeface="Barlow"/>
              </a:rPr>
              <a:t>Sponsored by.</a:t>
            </a:r>
          </a:p>
        </p:txBody>
      </p:sp>
      <p:grpSp>
        <p:nvGrpSpPr>
          <p:cNvPr id="91" name="Group 13">
            <a:extLst>
              <a:ext uri="{FF2B5EF4-FFF2-40B4-BE49-F238E27FC236}">
                <a16:creationId xmlns:a16="http://schemas.microsoft.com/office/drawing/2014/main" id="{46A63F5C-9380-4165-131F-3CCDF9FA9110}"/>
              </a:ext>
            </a:extLst>
          </p:cNvPr>
          <p:cNvGrpSpPr/>
          <p:nvPr/>
        </p:nvGrpSpPr>
        <p:grpSpPr>
          <a:xfrm>
            <a:off x="640874" y="1603911"/>
            <a:ext cx="1790093" cy="2171895"/>
            <a:chOff x="-114454" y="-19050"/>
            <a:chExt cx="738056" cy="850150"/>
          </a:xfrm>
        </p:grpSpPr>
        <p:sp>
          <p:nvSpPr>
            <p:cNvPr id="92" name="Freeform 14">
              <a:extLst>
                <a:ext uri="{FF2B5EF4-FFF2-40B4-BE49-F238E27FC236}">
                  <a16:creationId xmlns:a16="http://schemas.microsoft.com/office/drawing/2014/main" id="{13276A80-0D7A-497F-5B71-B1471FFA90F9}"/>
                </a:ext>
              </a:extLst>
            </p:cNvPr>
            <p:cNvSpPr/>
            <p:nvPr/>
          </p:nvSpPr>
          <p:spPr>
            <a:xfrm>
              <a:off x="-114454" y="18300"/>
              <a:ext cx="623602" cy="812800"/>
            </a:xfrm>
            <a:custGeom>
              <a:avLst/>
              <a:gdLst/>
              <a:ahLst/>
              <a:cxnLst/>
              <a:rect l="l" t="t" r="r" b="b"/>
              <a:pathLst>
                <a:path w="623602" h="812800">
                  <a:moveTo>
                    <a:pt x="72382" y="0"/>
                  </a:moveTo>
                  <a:lnTo>
                    <a:pt x="551220" y="0"/>
                  </a:lnTo>
                  <a:cubicBezTo>
                    <a:pt x="570417" y="0"/>
                    <a:pt x="588828" y="7626"/>
                    <a:pt x="602402" y="21200"/>
                  </a:cubicBezTo>
                  <a:cubicBezTo>
                    <a:pt x="615976" y="34775"/>
                    <a:pt x="623602" y="53185"/>
                    <a:pt x="623602" y="72382"/>
                  </a:cubicBezTo>
                  <a:lnTo>
                    <a:pt x="623602" y="740418"/>
                  </a:lnTo>
                  <a:cubicBezTo>
                    <a:pt x="623602" y="759615"/>
                    <a:pt x="615976" y="778025"/>
                    <a:pt x="602402" y="791600"/>
                  </a:cubicBezTo>
                  <a:cubicBezTo>
                    <a:pt x="588828" y="805174"/>
                    <a:pt x="570417" y="812800"/>
                    <a:pt x="551220" y="812800"/>
                  </a:cubicBezTo>
                  <a:lnTo>
                    <a:pt x="72382" y="812800"/>
                  </a:lnTo>
                  <a:cubicBezTo>
                    <a:pt x="53185" y="812800"/>
                    <a:pt x="34775" y="805174"/>
                    <a:pt x="21200" y="791600"/>
                  </a:cubicBezTo>
                  <a:cubicBezTo>
                    <a:pt x="7626" y="778025"/>
                    <a:pt x="0" y="759615"/>
                    <a:pt x="0" y="740418"/>
                  </a:cubicBezTo>
                  <a:lnTo>
                    <a:pt x="0" y="72382"/>
                  </a:lnTo>
                  <a:cubicBezTo>
                    <a:pt x="0" y="53185"/>
                    <a:pt x="7626" y="34775"/>
                    <a:pt x="21200" y="21200"/>
                  </a:cubicBezTo>
                  <a:cubicBezTo>
                    <a:pt x="34775" y="7626"/>
                    <a:pt x="53185" y="0"/>
                    <a:pt x="72382" y="0"/>
                  </a:cubicBezTo>
                  <a:close/>
                </a:path>
              </a:pathLst>
            </a:custGeom>
            <a:solidFill>
              <a:srgbClr val="1C3F60"/>
            </a:solidFill>
          </p:spPr>
          <p:txBody>
            <a:bodyPr/>
            <a:lstStyle/>
            <a:p>
              <a:endParaRPr lang="en-US" dirty="0"/>
            </a:p>
          </p:txBody>
        </p:sp>
        <p:sp>
          <p:nvSpPr>
            <p:cNvPr id="93" name="TextBox 15">
              <a:extLst>
                <a:ext uri="{FF2B5EF4-FFF2-40B4-BE49-F238E27FC236}">
                  <a16:creationId xmlns:a16="http://schemas.microsoft.com/office/drawing/2014/main" id="{1B1CD6FD-30AA-547C-E7DC-13C2FAF05BD4}"/>
                </a:ext>
              </a:extLst>
            </p:cNvPr>
            <p:cNvSpPr txBox="1"/>
            <p:nvPr/>
          </p:nvSpPr>
          <p:spPr>
            <a:xfrm>
              <a:off x="0" y="-19050"/>
              <a:ext cx="623602" cy="831850"/>
            </a:xfrm>
            <a:prstGeom prst="rect">
              <a:avLst/>
            </a:prstGeom>
          </p:spPr>
          <p:txBody>
            <a:bodyPr lIns="9970" tIns="9970" rIns="9970" bIns="9970" rtlCol="0" anchor="ctr"/>
            <a:lstStyle/>
            <a:p>
              <a:pPr algn="ctr">
                <a:lnSpc>
                  <a:spcPts val="805"/>
                </a:lnSpc>
              </a:pPr>
              <a:endParaRPr/>
            </a:p>
          </p:txBody>
        </p:sp>
      </p:grpSp>
      <p:grpSp>
        <p:nvGrpSpPr>
          <p:cNvPr id="89" name="Group 18">
            <a:extLst>
              <a:ext uri="{FF2B5EF4-FFF2-40B4-BE49-F238E27FC236}">
                <a16:creationId xmlns:a16="http://schemas.microsoft.com/office/drawing/2014/main" id="{EE1FB465-25F1-47B3-5435-A9709949DC82}"/>
              </a:ext>
            </a:extLst>
          </p:cNvPr>
          <p:cNvGrpSpPr/>
          <p:nvPr/>
        </p:nvGrpSpPr>
        <p:grpSpPr>
          <a:xfrm>
            <a:off x="698952" y="-268957"/>
            <a:ext cx="1484309" cy="3543688"/>
            <a:chOff x="0" y="0"/>
            <a:chExt cx="2540000" cy="6350000"/>
          </a:xfrm>
        </p:grpSpPr>
        <p:sp>
          <p:nvSpPr>
            <p:cNvPr id="90" name="Freeform 19">
              <a:extLst>
                <a:ext uri="{FF2B5EF4-FFF2-40B4-BE49-F238E27FC236}">
                  <a16:creationId xmlns:a16="http://schemas.microsoft.com/office/drawing/2014/main" id="{1EE04192-8F7B-28E7-B433-0006B0B8F2FF}"/>
                </a:ext>
              </a:extLst>
            </p:cNvPr>
            <p:cNvSpPr/>
            <p:nvPr/>
          </p:nvSpPr>
          <p:spPr>
            <a:xfrm>
              <a:off x="0" y="0"/>
              <a:ext cx="2540000" cy="6350000"/>
            </a:xfrm>
            <a:custGeom>
              <a:avLst/>
              <a:gdLst/>
              <a:ahLst/>
              <a:cxnLst/>
              <a:rect l="l" t="t" r="r" b="b"/>
              <a:pathLst>
                <a:path w="2540000" h="6350000">
                  <a:moveTo>
                    <a:pt x="1778000" y="6350000"/>
                  </a:moveTo>
                  <a:lnTo>
                    <a:pt x="762000" y="6350000"/>
                  </a:lnTo>
                  <a:cubicBezTo>
                    <a:pt x="341630" y="6350000"/>
                    <a:pt x="0" y="6008370"/>
                    <a:pt x="0" y="5588000"/>
                  </a:cubicBezTo>
                  <a:lnTo>
                    <a:pt x="0" y="762000"/>
                  </a:lnTo>
                  <a:cubicBezTo>
                    <a:pt x="0" y="341630"/>
                    <a:pt x="341630" y="0"/>
                    <a:pt x="762000" y="0"/>
                  </a:cubicBezTo>
                  <a:lnTo>
                    <a:pt x="1778000" y="0"/>
                  </a:lnTo>
                  <a:cubicBezTo>
                    <a:pt x="2198370" y="0"/>
                    <a:pt x="2540000" y="341630"/>
                    <a:pt x="2540000" y="762000"/>
                  </a:cubicBezTo>
                  <a:lnTo>
                    <a:pt x="2540000" y="5588000"/>
                  </a:lnTo>
                  <a:cubicBezTo>
                    <a:pt x="2540000" y="6008370"/>
                    <a:pt x="2198370" y="6350000"/>
                    <a:pt x="1778000" y="6350000"/>
                  </a:cubicBezTo>
                  <a:close/>
                </a:path>
              </a:pathLst>
            </a:custGeom>
            <a:blipFill>
              <a:blip r:embed="rId9"/>
              <a:stretch>
                <a:fillRect l="-111520" r="-198048" b="-9218"/>
              </a:stretch>
            </a:blipFill>
          </p:spPr>
          <p:txBody>
            <a:bodyPr/>
            <a:lstStyle/>
            <a:p>
              <a:endParaRPr lang="en-US"/>
            </a:p>
          </p:txBody>
        </p:sp>
      </p:grpSp>
      <p:grpSp>
        <p:nvGrpSpPr>
          <p:cNvPr id="96" name="Group 13">
            <a:extLst>
              <a:ext uri="{FF2B5EF4-FFF2-40B4-BE49-F238E27FC236}">
                <a16:creationId xmlns:a16="http://schemas.microsoft.com/office/drawing/2014/main" id="{31D5566A-7C92-E8FB-6901-7DD4D724D711}"/>
              </a:ext>
            </a:extLst>
          </p:cNvPr>
          <p:cNvGrpSpPr/>
          <p:nvPr/>
        </p:nvGrpSpPr>
        <p:grpSpPr>
          <a:xfrm>
            <a:off x="2540473" y="-16540"/>
            <a:ext cx="1592125" cy="2076476"/>
            <a:chOff x="0" y="0"/>
            <a:chExt cx="623602" cy="812800"/>
          </a:xfrm>
        </p:grpSpPr>
        <p:sp>
          <p:nvSpPr>
            <p:cNvPr id="97" name="Freeform 14">
              <a:extLst>
                <a:ext uri="{FF2B5EF4-FFF2-40B4-BE49-F238E27FC236}">
                  <a16:creationId xmlns:a16="http://schemas.microsoft.com/office/drawing/2014/main" id="{4F1D16C8-DD91-DADE-A3B2-CF424D9CDA5A}"/>
                </a:ext>
              </a:extLst>
            </p:cNvPr>
            <p:cNvSpPr/>
            <p:nvPr/>
          </p:nvSpPr>
          <p:spPr>
            <a:xfrm>
              <a:off x="0" y="0"/>
              <a:ext cx="623602" cy="812800"/>
            </a:xfrm>
            <a:custGeom>
              <a:avLst/>
              <a:gdLst/>
              <a:ahLst/>
              <a:cxnLst/>
              <a:rect l="l" t="t" r="r" b="b"/>
              <a:pathLst>
                <a:path w="623602" h="812800">
                  <a:moveTo>
                    <a:pt x="72382" y="0"/>
                  </a:moveTo>
                  <a:lnTo>
                    <a:pt x="551220" y="0"/>
                  </a:lnTo>
                  <a:cubicBezTo>
                    <a:pt x="570417" y="0"/>
                    <a:pt x="588828" y="7626"/>
                    <a:pt x="602402" y="21200"/>
                  </a:cubicBezTo>
                  <a:cubicBezTo>
                    <a:pt x="615976" y="34775"/>
                    <a:pt x="623602" y="53185"/>
                    <a:pt x="623602" y="72382"/>
                  </a:cubicBezTo>
                  <a:lnTo>
                    <a:pt x="623602" y="740418"/>
                  </a:lnTo>
                  <a:cubicBezTo>
                    <a:pt x="623602" y="759615"/>
                    <a:pt x="615976" y="778025"/>
                    <a:pt x="602402" y="791600"/>
                  </a:cubicBezTo>
                  <a:cubicBezTo>
                    <a:pt x="588828" y="805174"/>
                    <a:pt x="570417" y="812800"/>
                    <a:pt x="551220" y="812800"/>
                  </a:cubicBezTo>
                  <a:lnTo>
                    <a:pt x="72382" y="812800"/>
                  </a:lnTo>
                  <a:cubicBezTo>
                    <a:pt x="53185" y="812800"/>
                    <a:pt x="34775" y="805174"/>
                    <a:pt x="21200" y="791600"/>
                  </a:cubicBezTo>
                  <a:cubicBezTo>
                    <a:pt x="7626" y="778025"/>
                    <a:pt x="0" y="759615"/>
                    <a:pt x="0" y="740418"/>
                  </a:cubicBezTo>
                  <a:lnTo>
                    <a:pt x="0" y="72382"/>
                  </a:lnTo>
                  <a:cubicBezTo>
                    <a:pt x="0" y="53185"/>
                    <a:pt x="7626" y="34775"/>
                    <a:pt x="21200" y="21200"/>
                  </a:cubicBezTo>
                  <a:cubicBezTo>
                    <a:pt x="34775" y="7626"/>
                    <a:pt x="53185" y="0"/>
                    <a:pt x="72382" y="0"/>
                  </a:cubicBezTo>
                  <a:close/>
                </a:path>
              </a:pathLst>
            </a:custGeom>
            <a:solidFill>
              <a:srgbClr val="1C3F60"/>
            </a:solidFill>
          </p:spPr>
          <p:txBody>
            <a:bodyPr/>
            <a:lstStyle/>
            <a:p>
              <a:endParaRPr lang="en-US" dirty="0"/>
            </a:p>
          </p:txBody>
        </p:sp>
        <p:sp>
          <p:nvSpPr>
            <p:cNvPr id="98" name="TextBox 15">
              <a:extLst>
                <a:ext uri="{FF2B5EF4-FFF2-40B4-BE49-F238E27FC236}">
                  <a16:creationId xmlns:a16="http://schemas.microsoft.com/office/drawing/2014/main" id="{2B950FA9-FFF6-D258-D96C-D90A994E3B59}"/>
                </a:ext>
              </a:extLst>
            </p:cNvPr>
            <p:cNvSpPr txBox="1"/>
            <p:nvPr/>
          </p:nvSpPr>
          <p:spPr>
            <a:xfrm>
              <a:off x="0" y="-19050"/>
              <a:ext cx="623602" cy="831850"/>
            </a:xfrm>
            <a:prstGeom prst="rect">
              <a:avLst/>
            </a:prstGeom>
          </p:spPr>
          <p:txBody>
            <a:bodyPr lIns="9970" tIns="9970" rIns="9970" bIns="9970" rtlCol="0" anchor="ctr"/>
            <a:lstStyle/>
            <a:p>
              <a:pPr algn="ctr">
                <a:lnSpc>
                  <a:spcPts val="805"/>
                </a:lnSpc>
              </a:pPr>
              <a:endParaRPr/>
            </a:p>
          </p:txBody>
        </p:sp>
      </p:grpSp>
      <p:grpSp>
        <p:nvGrpSpPr>
          <p:cNvPr id="94" name="Group 16">
            <a:extLst>
              <a:ext uri="{FF2B5EF4-FFF2-40B4-BE49-F238E27FC236}">
                <a16:creationId xmlns:a16="http://schemas.microsoft.com/office/drawing/2014/main" id="{6A90B0FD-0C8F-FDDA-7512-DE12AE73A9E3}"/>
              </a:ext>
            </a:extLst>
          </p:cNvPr>
          <p:cNvGrpSpPr/>
          <p:nvPr/>
        </p:nvGrpSpPr>
        <p:grpSpPr>
          <a:xfrm>
            <a:off x="2540473" y="442654"/>
            <a:ext cx="1574557" cy="3887787"/>
            <a:chOff x="0" y="0"/>
            <a:chExt cx="2540000" cy="6350000"/>
          </a:xfrm>
        </p:grpSpPr>
        <p:sp>
          <p:nvSpPr>
            <p:cNvPr id="95" name="Freeform 17">
              <a:extLst>
                <a:ext uri="{FF2B5EF4-FFF2-40B4-BE49-F238E27FC236}">
                  <a16:creationId xmlns:a16="http://schemas.microsoft.com/office/drawing/2014/main" id="{05769E3D-6E71-0186-A79F-F60AA92E0CDB}"/>
                </a:ext>
              </a:extLst>
            </p:cNvPr>
            <p:cNvSpPr/>
            <p:nvPr/>
          </p:nvSpPr>
          <p:spPr>
            <a:xfrm>
              <a:off x="0" y="0"/>
              <a:ext cx="2540000" cy="6350000"/>
            </a:xfrm>
            <a:custGeom>
              <a:avLst/>
              <a:gdLst/>
              <a:ahLst/>
              <a:cxnLst/>
              <a:rect l="l" t="t" r="r" b="b"/>
              <a:pathLst>
                <a:path w="2540000" h="6350000">
                  <a:moveTo>
                    <a:pt x="1778000" y="6350000"/>
                  </a:moveTo>
                  <a:lnTo>
                    <a:pt x="762000" y="6350000"/>
                  </a:lnTo>
                  <a:cubicBezTo>
                    <a:pt x="341630" y="6350000"/>
                    <a:pt x="0" y="6008370"/>
                    <a:pt x="0" y="5588000"/>
                  </a:cubicBezTo>
                  <a:lnTo>
                    <a:pt x="0" y="762000"/>
                  </a:lnTo>
                  <a:cubicBezTo>
                    <a:pt x="0" y="341630"/>
                    <a:pt x="341630" y="0"/>
                    <a:pt x="762000" y="0"/>
                  </a:cubicBezTo>
                  <a:lnTo>
                    <a:pt x="1778000" y="0"/>
                  </a:lnTo>
                  <a:cubicBezTo>
                    <a:pt x="2198370" y="0"/>
                    <a:pt x="2540000" y="341630"/>
                    <a:pt x="2540000" y="762000"/>
                  </a:cubicBezTo>
                  <a:lnTo>
                    <a:pt x="2540000" y="5588000"/>
                  </a:lnTo>
                  <a:cubicBezTo>
                    <a:pt x="2540000" y="6008370"/>
                    <a:pt x="2198370" y="6350000"/>
                    <a:pt x="1778000" y="6350000"/>
                  </a:cubicBezTo>
                  <a:close/>
                </a:path>
              </a:pathLst>
            </a:custGeom>
            <a:blipFill>
              <a:blip r:embed="rId10"/>
              <a:stretch>
                <a:fillRect l="-134183" r="-140816"/>
              </a:stretch>
            </a:blipFill>
          </p:spPr>
          <p:txBody>
            <a:bodyPr/>
            <a:lstStyle/>
            <a:p>
              <a:endParaRPr lang="en-US"/>
            </a:p>
          </p:txBody>
        </p:sp>
      </p:grpSp>
      <p:grpSp>
        <p:nvGrpSpPr>
          <p:cNvPr id="101" name="Group 13">
            <a:extLst>
              <a:ext uri="{FF2B5EF4-FFF2-40B4-BE49-F238E27FC236}">
                <a16:creationId xmlns:a16="http://schemas.microsoft.com/office/drawing/2014/main" id="{C8111EF3-03DE-41DA-8895-A8BB1EB728E3}"/>
              </a:ext>
            </a:extLst>
          </p:cNvPr>
          <p:cNvGrpSpPr/>
          <p:nvPr/>
        </p:nvGrpSpPr>
        <p:grpSpPr>
          <a:xfrm>
            <a:off x="4321119" y="1652578"/>
            <a:ext cx="1613863" cy="2076476"/>
            <a:chOff x="0" y="0"/>
            <a:chExt cx="623602" cy="812800"/>
          </a:xfrm>
        </p:grpSpPr>
        <p:sp>
          <p:nvSpPr>
            <p:cNvPr id="102" name="Freeform 14">
              <a:extLst>
                <a:ext uri="{FF2B5EF4-FFF2-40B4-BE49-F238E27FC236}">
                  <a16:creationId xmlns:a16="http://schemas.microsoft.com/office/drawing/2014/main" id="{0AED1749-B710-AFD6-E773-1E45B9971D8B}"/>
                </a:ext>
              </a:extLst>
            </p:cNvPr>
            <p:cNvSpPr/>
            <p:nvPr/>
          </p:nvSpPr>
          <p:spPr>
            <a:xfrm>
              <a:off x="0" y="0"/>
              <a:ext cx="623602" cy="812800"/>
            </a:xfrm>
            <a:custGeom>
              <a:avLst/>
              <a:gdLst/>
              <a:ahLst/>
              <a:cxnLst/>
              <a:rect l="l" t="t" r="r" b="b"/>
              <a:pathLst>
                <a:path w="623602" h="812800">
                  <a:moveTo>
                    <a:pt x="72382" y="0"/>
                  </a:moveTo>
                  <a:lnTo>
                    <a:pt x="551220" y="0"/>
                  </a:lnTo>
                  <a:cubicBezTo>
                    <a:pt x="570417" y="0"/>
                    <a:pt x="588828" y="7626"/>
                    <a:pt x="602402" y="21200"/>
                  </a:cubicBezTo>
                  <a:cubicBezTo>
                    <a:pt x="615976" y="34775"/>
                    <a:pt x="623602" y="53185"/>
                    <a:pt x="623602" y="72382"/>
                  </a:cubicBezTo>
                  <a:lnTo>
                    <a:pt x="623602" y="740418"/>
                  </a:lnTo>
                  <a:cubicBezTo>
                    <a:pt x="623602" y="759615"/>
                    <a:pt x="615976" y="778025"/>
                    <a:pt x="602402" y="791600"/>
                  </a:cubicBezTo>
                  <a:cubicBezTo>
                    <a:pt x="588828" y="805174"/>
                    <a:pt x="570417" y="812800"/>
                    <a:pt x="551220" y="812800"/>
                  </a:cubicBezTo>
                  <a:lnTo>
                    <a:pt x="72382" y="812800"/>
                  </a:lnTo>
                  <a:cubicBezTo>
                    <a:pt x="53185" y="812800"/>
                    <a:pt x="34775" y="805174"/>
                    <a:pt x="21200" y="791600"/>
                  </a:cubicBezTo>
                  <a:cubicBezTo>
                    <a:pt x="7626" y="778025"/>
                    <a:pt x="0" y="759615"/>
                    <a:pt x="0" y="740418"/>
                  </a:cubicBezTo>
                  <a:lnTo>
                    <a:pt x="0" y="72382"/>
                  </a:lnTo>
                  <a:cubicBezTo>
                    <a:pt x="0" y="53185"/>
                    <a:pt x="7626" y="34775"/>
                    <a:pt x="21200" y="21200"/>
                  </a:cubicBezTo>
                  <a:cubicBezTo>
                    <a:pt x="34775" y="7626"/>
                    <a:pt x="53185" y="0"/>
                    <a:pt x="72382" y="0"/>
                  </a:cubicBezTo>
                  <a:close/>
                </a:path>
              </a:pathLst>
            </a:custGeom>
            <a:solidFill>
              <a:srgbClr val="1C3F60"/>
            </a:solidFill>
          </p:spPr>
          <p:txBody>
            <a:bodyPr/>
            <a:lstStyle/>
            <a:p>
              <a:endParaRPr lang="en-US" dirty="0"/>
            </a:p>
          </p:txBody>
        </p:sp>
        <p:sp>
          <p:nvSpPr>
            <p:cNvPr id="103" name="TextBox 15">
              <a:extLst>
                <a:ext uri="{FF2B5EF4-FFF2-40B4-BE49-F238E27FC236}">
                  <a16:creationId xmlns:a16="http://schemas.microsoft.com/office/drawing/2014/main" id="{D559BC64-B4EC-BCA1-722F-EA3E401A06C0}"/>
                </a:ext>
              </a:extLst>
            </p:cNvPr>
            <p:cNvSpPr txBox="1"/>
            <p:nvPr/>
          </p:nvSpPr>
          <p:spPr>
            <a:xfrm>
              <a:off x="0" y="-19050"/>
              <a:ext cx="623602" cy="831850"/>
            </a:xfrm>
            <a:prstGeom prst="rect">
              <a:avLst/>
            </a:prstGeom>
          </p:spPr>
          <p:txBody>
            <a:bodyPr lIns="9970" tIns="9970" rIns="9970" bIns="9970" rtlCol="0" anchor="ctr"/>
            <a:lstStyle/>
            <a:p>
              <a:pPr algn="ctr">
                <a:lnSpc>
                  <a:spcPts val="805"/>
                </a:lnSpc>
              </a:pPr>
              <a:endParaRPr/>
            </a:p>
          </p:txBody>
        </p:sp>
      </p:grpSp>
      <p:grpSp>
        <p:nvGrpSpPr>
          <p:cNvPr id="99" name="Group 20">
            <a:extLst>
              <a:ext uri="{FF2B5EF4-FFF2-40B4-BE49-F238E27FC236}">
                <a16:creationId xmlns:a16="http://schemas.microsoft.com/office/drawing/2014/main" id="{9BF3FFB8-B207-074A-69FA-431C518053A6}"/>
              </a:ext>
            </a:extLst>
          </p:cNvPr>
          <p:cNvGrpSpPr/>
          <p:nvPr/>
        </p:nvGrpSpPr>
        <p:grpSpPr>
          <a:xfrm>
            <a:off x="4342856" y="-459845"/>
            <a:ext cx="1592126" cy="3887787"/>
            <a:chOff x="0" y="0"/>
            <a:chExt cx="2540000" cy="6350000"/>
          </a:xfrm>
        </p:grpSpPr>
        <p:sp>
          <p:nvSpPr>
            <p:cNvPr id="100" name="Freeform 21">
              <a:extLst>
                <a:ext uri="{FF2B5EF4-FFF2-40B4-BE49-F238E27FC236}">
                  <a16:creationId xmlns:a16="http://schemas.microsoft.com/office/drawing/2014/main" id="{1D8C756A-4B61-7292-196B-2CB8F9316C2E}"/>
                </a:ext>
              </a:extLst>
            </p:cNvPr>
            <p:cNvSpPr/>
            <p:nvPr/>
          </p:nvSpPr>
          <p:spPr>
            <a:xfrm>
              <a:off x="0" y="0"/>
              <a:ext cx="2540000" cy="6350000"/>
            </a:xfrm>
            <a:custGeom>
              <a:avLst/>
              <a:gdLst/>
              <a:ahLst/>
              <a:cxnLst/>
              <a:rect l="l" t="t" r="r" b="b"/>
              <a:pathLst>
                <a:path w="2540000" h="6350000">
                  <a:moveTo>
                    <a:pt x="1778000" y="6350000"/>
                  </a:moveTo>
                  <a:lnTo>
                    <a:pt x="762000" y="6350000"/>
                  </a:lnTo>
                  <a:cubicBezTo>
                    <a:pt x="341630" y="6350000"/>
                    <a:pt x="0" y="6008370"/>
                    <a:pt x="0" y="5588000"/>
                  </a:cubicBezTo>
                  <a:lnTo>
                    <a:pt x="0" y="762000"/>
                  </a:lnTo>
                  <a:cubicBezTo>
                    <a:pt x="0" y="341630"/>
                    <a:pt x="341630" y="0"/>
                    <a:pt x="762000" y="0"/>
                  </a:cubicBezTo>
                  <a:lnTo>
                    <a:pt x="1778000" y="0"/>
                  </a:lnTo>
                  <a:cubicBezTo>
                    <a:pt x="2198370" y="0"/>
                    <a:pt x="2540000" y="341630"/>
                    <a:pt x="2540000" y="762000"/>
                  </a:cubicBezTo>
                  <a:lnTo>
                    <a:pt x="2540000" y="5588000"/>
                  </a:lnTo>
                  <a:cubicBezTo>
                    <a:pt x="2540000" y="6008370"/>
                    <a:pt x="2198370" y="6350000"/>
                    <a:pt x="1778000" y="6350000"/>
                  </a:cubicBezTo>
                  <a:close/>
                </a:path>
              </a:pathLst>
            </a:custGeom>
            <a:blipFill>
              <a:blip r:embed="rId11"/>
              <a:stretch>
                <a:fillRect l="-33359" r="-33359"/>
              </a:stretch>
            </a:blipFill>
          </p:spPr>
          <p:txBody>
            <a:bodyPr/>
            <a:lstStyle/>
            <a:p>
              <a:endParaRPr lang="en-US" dirty="0"/>
            </a:p>
          </p:txBody>
        </p:sp>
      </p:grpSp>
      <p:sp>
        <p:nvSpPr>
          <p:cNvPr id="104" name="TextBox 30">
            <a:extLst>
              <a:ext uri="{FF2B5EF4-FFF2-40B4-BE49-F238E27FC236}">
                <a16:creationId xmlns:a16="http://schemas.microsoft.com/office/drawing/2014/main" id="{6F01FB0C-DD30-4048-94BC-B4C3BE776A06}"/>
              </a:ext>
            </a:extLst>
          </p:cNvPr>
          <p:cNvSpPr txBox="1"/>
          <p:nvPr/>
        </p:nvSpPr>
        <p:spPr>
          <a:xfrm>
            <a:off x="2661818" y="41735"/>
            <a:ext cx="1331866" cy="376586"/>
          </a:xfrm>
          <a:prstGeom prst="rect">
            <a:avLst/>
          </a:prstGeom>
        </p:spPr>
        <p:txBody>
          <a:bodyPr lIns="0" tIns="0" rIns="0" bIns="0" rtlCol="0" anchor="t">
            <a:spAutoFit/>
          </a:bodyPr>
          <a:lstStyle/>
          <a:p>
            <a:pPr marL="0" lvl="0" indent="0" algn="ctr">
              <a:lnSpc>
                <a:spcPts val="1494"/>
              </a:lnSpc>
              <a:spcBef>
                <a:spcPct val="0"/>
              </a:spcBef>
            </a:pPr>
            <a:r>
              <a:rPr lang="en-US" sz="1358" b="1" u="none" dirty="0">
                <a:solidFill>
                  <a:srgbClr val="F3F6FA"/>
                </a:solidFill>
                <a:latin typeface="Barlow Semi-Bold"/>
                <a:ea typeface="Barlow Semi-Bold"/>
                <a:cs typeface="Barlow Semi-Bold"/>
                <a:sym typeface="Barlow Semi-Bold"/>
              </a:rPr>
              <a:t>Hannah</a:t>
            </a:r>
          </a:p>
          <a:p>
            <a:pPr marL="0" lvl="0" indent="0" algn="ctr">
              <a:lnSpc>
                <a:spcPts val="1494"/>
              </a:lnSpc>
              <a:spcBef>
                <a:spcPct val="0"/>
              </a:spcBef>
            </a:pPr>
            <a:r>
              <a:rPr lang="en-US" sz="1358" b="1" u="none" dirty="0">
                <a:solidFill>
                  <a:srgbClr val="F3F6FA"/>
                </a:solidFill>
                <a:latin typeface="Barlow Semi-Bold"/>
                <a:ea typeface="Barlow Semi-Bold"/>
                <a:cs typeface="Barlow Semi-Bold"/>
                <a:sym typeface="Barlow Semi-Bold"/>
              </a:rPr>
              <a:t>Morales</a:t>
            </a:r>
          </a:p>
        </p:txBody>
      </p:sp>
      <p:sp>
        <p:nvSpPr>
          <p:cNvPr id="105" name="TextBox 31">
            <a:extLst>
              <a:ext uri="{FF2B5EF4-FFF2-40B4-BE49-F238E27FC236}">
                <a16:creationId xmlns:a16="http://schemas.microsoft.com/office/drawing/2014/main" id="{7A05DDCE-9CB6-8A3D-243B-4914F6570CD0}"/>
              </a:ext>
            </a:extLst>
          </p:cNvPr>
          <p:cNvSpPr txBox="1"/>
          <p:nvPr/>
        </p:nvSpPr>
        <p:spPr>
          <a:xfrm>
            <a:off x="4531636" y="3463208"/>
            <a:ext cx="1207224" cy="192158"/>
          </a:xfrm>
          <a:prstGeom prst="rect">
            <a:avLst/>
          </a:prstGeom>
        </p:spPr>
        <p:txBody>
          <a:bodyPr lIns="0" tIns="0" rIns="0" bIns="0" rtlCol="0" anchor="t">
            <a:spAutoFit/>
          </a:bodyPr>
          <a:lstStyle/>
          <a:p>
            <a:pPr marL="0" lvl="0" indent="0" algn="ctr">
              <a:lnSpc>
                <a:spcPts val="1494"/>
              </a:lnSpc>
              <a:spcBef>
                <a:spcPct val="0"/>
              </a:spcBef>
            </a:pPr>
            <a:r>
              <a:rPr lang="en-US" sz="1358" b="1" u="none" dirty="0">
                <a:solidFill>
                  <a:srgbClr val="F3F6FA"/>
                </a:solidFill>
                <a:latin typeface="Barlow Semi-Bold"/>
                <a:ea typeface="Barlow Semi-Bold"/>
                <a:cs typeface="Barlow Semi-Bold"/>
                <a:sym typeface="Barlow Semi-Bold"/>
              </a:rPr>
              <a:t>Lars Peeters</a:t>
            </a:r>
          </a:p>
        </p:txBody>
      </p:sp>
      <p:sp>
        <p:nvSpPr>
          <p:cNvPr id="106" name="TextBox 29">
            <a:extLst>
              <a:ext uri="{FF2B5EF4-FFF2-40B4-BE49-F238E27FC236}">
                <a16:creationId xmlns:a16="http://schemas.microsoft.com/office/drawing/2014/main" id="{994257B3-AB5B-CD5C-AD8E-F171E9DE82BE}"/>
              </a:ext>
            </a:extLst>
          </p:cNvPr>
          <p:cNvSpPr txBox="1"/>
          <p:nvPr/>
        </p:nvSpPr>
        <p:spPr>
          <a:xfrm>
            <a:off x="706272" y="3317608"/>
            <a:ext cx="1406006" cy="376586"/>
          </a:xfrm>
          <a:prstGeom prst="rect">
            <a:avLst/>
          </a:prstGeom>
        </p:spPr>
        <p:txBody>
          <a:bodyPr lIns="0" tIns="0" rIns="0" bIns="0" rtlCol="0" anchor="t">
            <a:spAutoFit/>
          </a:bodyPr>
          <a:lstStyle/>
          <a:p>
            <a:pPr algn="ctr">
              <a:lnSpc>
                <a:spcPts val="1494"/>
              </a:lnSpc>
            </a:pPr>
            <a:r>
              <a:rPr lang="en-US" sz="1358" b="1" dirty="0">
                <a:solidFill>
                  <a:srgbClr val="F3F6FA"/>
                </a:solidFill>
                <a:latin typeface="Barlow Semi-Bold"/>
                <a:ea typeface="Barlow Semi-Bold"/>
                <a:cs typeface="Barlow Semi-Bold"/>
                <a:sym typeface="Barlow Semi-Bold"/>
              </a:rPr>
              <a:t>Morgan</a:t>
            </a:r>
          </a:p>
          <a:p>
            <a:pPr algn="ctr">
              <a:lnSpc>
                <a:spcPts val="1494"/>
              </a:lnSpc>
            </a:pPr>
            <a:r>
              <a:rPr lang="en-US" sz="1358" b="1" dirty="0">
                <a:solidFill>
                  <a:srgbClr val="F3F6FA"/>
                </a:solidFill>
                <a:latin typeface="Barlow Semi-Bold"/>
                <a:ea typeface="Barlow Semi-Bold"/>
                <a:cs typeface="Barlow Semi-Bold"/>
                <a:sym typeface="Barlow Semi-Bold"/>
              </a:rPr>
              <a:t>Maxwell</a:t>
            </a:r>
          </a:p>
        </p:txBody>
      </p:sp>
      <p:sp>
        <p:nvSpPr>
          <p:cNvPr id="107" name="TextBox 24">
            <a:extLst>
              <a:ext uri="{FF2B5EF4-FFF2-40B4-BE49-F238E27FC236}">
                <a16:creationId xmlns:a16="http://schemas.microsoft.com/office/drawing/2014/main" id="{6B2C2887-1643-B3E0-A8D0-4A1B6B3CFEFF}"/>
              </a:ext>
            </a:extLst>
          </p:cNvPr>
          <p:cNvSpPr txBox="1"/>
          <p:nvPr/>
        </p:nvSpPr>
        <p:spPr>
          <a:xfrm>
            <a:off x="6414156" y="1219425"/>
            <a:ext cx="5231741" cy="2055306"/>
          </a:xfrm>
          <a:prstGeom prst="rect">
            <a:avLst/>
          </a:prstGeom>
        </p:spPr>
        <p:txBody>
          <a:bodyPr wrap="square" lIns="0" tIns="0" rIns="0" bIns="0" rtlCol="0" anchor="t">
            <a:spAutoFit/>
          </a:bodyPr>
          <a:lstStyle/>
          <a:p>
            <a:pPr algn="l">
              <a:lnSpc>
                <a:spcPts val="5234"/>
              </a:lnSpc>
            </a:pPr>
            <a:r>
              <a:rPr lang="en-US" sz="4000" b="1" dirty="0">
                <a:solidFill>
                  <a:srgbClr val="F3F6FA"/>
                </a:solidFill>
                <a:latin typeface="Barlow Bold"/>
                <a:ea typeface="Barlow Bold"/>
                <a:cs typeface="Barlow Bold"/>
                <a:sym typeface="Barlow Bold"/>
              </a:rPr>
              <a:t>Give your event a great title here!</a:t>
            </a:r>
          </a:p>
          <a:p>
            <a:pPr algn="l">
              <a:lnSpc>
                <a:spcPts val="5234"/>
              </a:lnSpc>
            </a:pPr>
            <a:endParaRPr lang="en-US" sz="6543" b="1" dirty="0">
              <a:solidFill>
                <a:srgbClr val="F3F6FA"/>
              </a:solidFill>
              <a:latin typeface="Barlow Bold"/>
              <a:ea typeface="Barlow Bold"/>
              <a:cs typeface="Barlow Bold"/>
              <a:sym typeface="Barlow Bold"/>
            </a:endParaRPr>
          </a:p>
        </p:txBody>
      </p:sp>
      <p:sp>
        <p:nvSpPr>
          <p:cNvPr id="3" name="Freeform 2">
            <a:extLst>
              <a:ext uri="{FF2B5EF4-FFF2-40B4-BE49-F238E27FC236}">
                <a16:creationId xmlns:a16="http://schemas.microsoft.com/office/drawing/2014/main" id="{54FAA751-7CF8-5488-4D23-24851ED09A2E}"/>
              </a:ext>
            </a:extLst>
          </p:cNvPr>
          <p:cNvSpPr/>
          <p:nvPr/>
        </p:nvSpPr>
        <p:spPr>
          <a:xfrm flipH="1">
            <a:off x="7319" y="2188458"/>
            <a:ext cx="1903088" cy="1274750"/>
          </a:xfrm>
          <a:custGeom>
            <a:avLst/>
            <a:gdLst/>
            <a:ahLst/>
            <a:cxnLst/>
            <a:rect l="l" t="t" r="r" b="b"/>
            <a:pathLst>
              <a:path w="2637503" h="2551784">
                <a:moveTo>
                  <a:pt x="2637503" y="0"/>
                </a:moveTo>
                <a:lnTo>
                  <a:pt x="0" y="0"/>
                </a:lnTo>
                <a:lnTo>
                  <a:pt x="0" y="2551784"/>
                </a:lnTo>
                <a:lnTo>
                  <a:pt x="2637503" y="2551784"/>
                </a:lnTo>
                <a:lnTo>
                  <a:pt x="2637503" y="0"/>
                </a:lnTo>
                <a:close/>
              </a:path>
            </a:pathLst>
          </a:custGeom>
          <a:blipFill>
            <a:blip r:embed="rId12"/>
            <a:stretch>
              <a:fillRect/>
            </a:stretch>
          </a:blipFill>
        </p:spPr>
        <p:txBody>
          <a:bodyPr/>
          <a:lstStyle/>
          <a:p>
            <a:endParaRPr lang="en-US"/>
          </a:p>
        </p:txBody>
      </p:sp>
      <p:sp>
        <p:nvSpPr>
          <p:cNvPr id="5" name="Freeform 23">
            <a:extLst>
              <a:ext uri="{FF2B5EF4-FFF2-40B4-BE49-F238E27FC236}">
                <a16:creationId xmlns:a16="http://schemas.microsoft.com/office/drawing/2014/main" id="{4F312A82-F330-D649-7AC6-56214E4A4E20}"/>
              </a:ext>
            </a:extLst>
          </p:cNvPr>
          <p:cNvSpPr/>
          <p:nvPr/>
        </p:nvSpPr>
        <p:spPr>
          <a:xfrm>
            <a:off x="-146262" y="2083000"/>
            <a:ext cx="680517" cy="305607"/>
          </a:xfrm>
          <a:custGeom>
            <a:avLst/>
            <a:gdLst/>
            <a:ahLst/>
            <a:cxnLst/>
            <a:rect l="l" t="t" r="r" b="b"/>
            <a:pathLst>
              <a:path w="1321689" h="599716">
                <a:moveTo>
                  <a:pt x="0" y="0"/>
                </a:moveTo>
                <a:lnTo>
                  <a:pt x="1321688" y="0"/>
                </a:lnTo>
                <a:lnTo>
                  <a:pt x="1321688" y="599716"/>
                </a:lnTo>
                <a:lnTo>
                  <a:pt x="0" y="5997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6" name="TextBox 12">
            <a:extLst>
              <a:ext uri="{FF2B5EF4-FFF2-40B4-BE49-F238E27FC236}">
                <a16:creationId xmlns:a16="http://schemas.microsoft.com/office/drawing/2014/main" id="{35DC9752-92A9-8923-65A5-C4BBAA8E914D}"/>
              </a:ext>
            </a:extLst>
          </p:cNvPr>
          <p:cNvSpPr txBox="1"/>
          <p:nvPr/>
        </p:nvSpPr>
        <p:spPr>
          <a:xfrm>
            <a:off x="292809" y="2401379"/>
            <a:ext cx="1275047" cy="769441"/>
          </a:xfrm>
          <a:prstGeom prst="rect">
            <a:avLst/>
          </a:prstGeom>
        </p:spPr>
        <p:txBody>
          <a:bodyPr wrap="square" lIns="0" tIns="0" rIns="0" bIns="0" rtlCol="0" anchor="t">
            <a:spAutoFit/>
          </a:bodyPr>
          <a:lstStyle/>
          <a:p>
            <a:r>
              <a:rPr lang="en-IE" sz="1000" dirty="0"/>
              <a:t>In this example, using the guide lines helps avoid cutting off faces or words, as the screen is slightly curved.</a:t>
            </a:r>
            <a:endParaRPr lang="en-IE" dirty="0"/>
          </a:p>
        </p:txBody>
      </p:sp>
      <p:cxnSp>
        <p:nvCxnSpPr>
          <p:cNvPr id="7" name="Straight Arrow Connector 6">
            <a:extLst>
              <a:ext uri="{FF2B5EF4-FFF2-40B4-BE49-F238E27FC236}">
                <a16:creationId xmlns:a16="http://schemas.microsoft.com/office/drawing/2014/main" id="{2C7E1E13-16D5-1B4D-BE10-B8F302DDE87A}"/>
              </a:ext>
            </a:extLst>
          </p:cNvPr>
          <p:cNvCxnSpPr>
            <a:cxnSpLocks/>
          </p:cNvCxnSpPr>
          <p:nvPr/>
        </p:nvCxnSpPr>
        <p:spPr>
          <a:xfrm flipV="1">
            <a:off x="1662361" y="2984636"/>
            <a:ext cx="758990" cy="219210"/>
          </a:xfrm>
          <a:prstGeom prst="straightConnector1">
            <a:avLst/>
          </a:prstGeom>
          <a:ln>
            <a:solidFill>
              <a:schemeClr val="tx2">
                <a:lumMod val="10000"/>
                <a:lumOff val="90000"/>
              </a:schemeClr>
            </a:solidFill>
            <a:tailEnd type="triangle"/>
          </a:ln>
        </p:spPr>
        <p:style>
          <a:lnRef idx="2">
            <a:schemeClr val="accent4"/>
          </a:lnRef>
          <a:fillRef idx="0">
            <a:schemeClr val="accent4"/>
          </a:fillRef>
          <a:effectRef idx="1">
            <a:schemeClr val="accent4"/>
          </a:effectRef>
          <a:fontRef idx="minor">
            <a:schemeClr val="tx1"/>
          </a:fontRef>
        </p:style>
      </p:cxnSp>
      <p:sp>
        <p:nvSpPr>
          <p:cNvPr id="17" name="Freeform 16">
            <a:extLst>
              <a:ext uri="{FF2B5EF4-FFF2-40B4-BE49-F238E27FC236}">
                <a16:creationId xmlns:a16="http://schemas.microsoft.com/office/drawing/2014/main" id="{4A562823-A21B-F60F-A968-80C3D56B4941}"/>
              </a:ext>
            </a:extLst>
          </p:cNvPr>
          <p:cNvSpPr/>
          <p:nvPr/>
        </p:nvSpPr>
        <p:spPr>
          <a:xfrm flipH="1">
            <a:off x="11837471" y="353779"/>
            <a:ext cx="1903088" cy="1274750"/>
          </a:xfrm>
          <a:custGeom>
            <a:avLst/>
            <a:gdLst/>
            <a:ahLst/>
            <a:cxnLst/>
            <a:rect l="l" t="t" r="r" b="b"/>
            <a:pathLst>
              <a:path w="2637503" h="2551784">
                <a:moveTo>
                  <a:pt x="2637503" y="0"/>
                </a:moveTo>
                <a:lnTo>
                  <a:pt x="0" y="0"/>
                </a:lnTo>
                <a:lnTo>
                  <a:pt x="0" y="2551784"/>
                </a:lnTo>
                <a:lnTo>
                  <a:pt x="2637503" y="2551784"/>
                </a:lnTo>
                <a:lnTo>
                  <a:pt x="2637503" y="0"/>
                </a:lnTo>
                <a:close/>
              </a:path>
            </a:pathLst>
          </a:custGeom>
          <a:blipFill>
            <a:blip r:embed="rId12"/>
            <a:stretch>
              <a:fillRect/>
            </a:stretch>
          </a:blipFill>
        </p:spPr>
        <p:txBody>
          <a:bodyPr/>
          <a:lstStyle/>
          <a:p>
            <a:endParaRPr lang="en-US"/>
          </a:p>
        </p:txBody>
      </p:sp>
      <p:sp>
        <p:nvSpPr>
          <p:cNvPr id="18" name="Freeform 23">
            <a:extLst>
              <a:ext uri="{FF2B5EF4-FFF2-40B4-BE49-F238E27FC236}">
                <a16:creationId xmlns:a16="http://schemas.microsoft.com/office/drawing/2014/main" id="{A51CE2A9-85A5-CE30-7E77-99B7D0EFA18B}"/>
              </a:ext>
            </a:extLst>
          </p:cNvPr>
          <p:cNvSpPr/>
          <p:nvPr/>
        </p:nvSpPr>
        <p:spPr>
          <a:xfrm>
            <a:off x="11683890" y="248321"/>
            <a:ext cx="680517" cy="305607"/>
          </a:xfrm>
          <a:custGeom>
            <a:avLst/>
            <a:gdLst/>
            <a:ahLst/>
            <a:cxnLst/>
            <a:rect l="l" t="t" r="r" b="b"/>
            <a:pathLst>
              <a:path w="1321689" h="599716">
                <a:moveTo>
                  <a:pt x="0" y="0"/>
                </a:moveTo>
                <a:lnTo>
                  <a:pt x="1321688" y="0"/>
                </a:lnTo>
                <a:lnTo>
                  <a:pt x="1321688" y="599716"/>
                </a:lnTo>
                <a:lnTo>
                  <a:pt x="0" y="59971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9" name="TextBox 12">
            <a:extLst>
              <a:ext uri="{FF2B5EF4-FFF2-40B4-BE49-F238E27FC236}">
                <a16:creationId xmlns:a16="http://schemas.microsoft.com/office/drawing/2014/main" id="{A86548BC-859E-65D4-3FDA-B033A8EBA90C}"/>
              </a:ext>
            </a:extLst>
          </p:cNvPr>
          <p:cNvSpPr txBox="1"/>
          <p:nvPr/>
        </p:nvSpPr>
        <p:spPr>
          <a:xfrm>
            <a:off x="12122961" y="566700"/>
            <a:ext cx="1275047" cy="769441"/>
          </a:xfrm>
          <a:prstGeom prst="rect">
            <a:avLst/>
          </a:prstGeom>
        </p:spPr>
        <p:txBody>
          <a:bodyPr wrap="square" lIns="0" tIns="0" rIns="0" bIns="0" rtlCol="0" anchor="t">
            <a:spAutoFit/>
          </a:bodyPr>
          <a:lstStyle/>
          <a:p>
            <a:r>
              <a:rPr lang="en-IE" sz="1000" dirty="0"/>
              <a:t>Looking for an abstract background image?</a:t>
            </a:r>
          </a:p>
          <a:p>
            <a:r>
              <a:rPr lang="en-IE" sz="1000" dirty="0"/>
              <a:t>Check out </a:t>
            </a:r>
            <a:r>
              <a:rPr lang="en-IE" sz="1000" b="1" dirty="0" err="1"/>
              <a:t>pexels.com</a:t>
            </a:r>
            <a:r>
              <a:rPr lang="en-IE" sz="1000" dirty="0"/>
              <a:t> — it’s free and copyright-safe.</a:t>
            </a:r>
          </a:p>
        </p:txBody>
      </p:sp>
      <p:cxnSp>
        <p:nvCxnSpPr>
          <p:cNvPr id="10" name="Straight Connector 9">
            <a:extLst>
              <a:ext uri="{FF2B5EF4-FFF2-40B4-BE49-F238E27FC236}">
                <a16:creationId xmlns:a16="http://schemas.microsoft.com/office/drawing/2014/main" id="{9E61F9BE-658A-7228-295F-75952D4B05EB}"/>
              </a:ext>
            </a:extLst>
          </p:cNvPr>
          <p:cNvCxnSpPr>
            <a:cxnSpLocks/>
          </p:cNvCxnSpPr>
          <p:nvPr/>
        </p:nvCxnSpPr>
        <p:spPr>
          <a:xfrm>
            <a:off x="2305450" y="0"/>
            <a:ext cx="0" cy="388778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321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9">
            <a:extLst>
              <a:ext uri="{FF2B5EF4-FFF2-40B4-BE49-F238E27FC236}">
                <a16:creationId xmlns:a16="http://schemas.microsoft.com/office/drawing/2014/main" id="{6FFD2973-8512-C3C3-CAAF-8B85AF7796C8}"/>
              </a:ext>
            </a:extLst>
          </p:cNvPr>
          <p:cNvSpPr/>
          <p:nvPr/>
        </p:nvSpPr>
        <p:spPr>
          <a:xfrm>
            <a:off x="-58567" y="-111064"/>
            <a:ext cx="13941083" cy="4109915"/>
          </a:xfrm>
          <a:custGeom>
            <a:avLst/>
            <a:gdLst/>
            <a:ahLst/>
            <a:cxnLst/>
            <a:rect l="l" t="t" r="r" b="b"/>
            <a:pathLst>
              <a:path w="18590419" h="5445919">
                <a:moveTo>
                  <a:pt x="0" y="0"/>
                </a:moveTo>
                <a:lnTo>
                  <a:pt x="18590419" y="0"/>
                </a:lnTo>
                <a:lnTo>
                  <a:pt x="18590419" y="5445919"/>
                </a:lnTo>
                <a:lnTo>
                  <a:pt x="0" y="5445919"/>
                </a:lnTo>
                <a:lnTo>
                  <a:pt x="0" y="0"/>
                </a:lnTo>
                <a:close/>
              </a:path>
            </a:pathLst>
          </a:custGeom>
          <a:blipFill>
            <a:blip r:embed="rId3"/>
            <a:stretch>
              <a:fillRect t="-45581" b="-45581"/>
            </a:stretch>
          </a:blipFill>
        </p:spPr>
        <p:txBody>
          <a:bodyPr/>
          <a:lstStyle/>
          <a:p>
            <a:endParaRPr lang="en-US" dirty="0"/>
          </a:p>
        </p:txBody>
      </p:sp>
      <p:sp>
        <p:nvSpPr>
          <p:cNvPr id="3" name="Freeform 2">
            <a:extLst>
              <a:ext uri="{FF2B5EF4-FFF2-40B4-BE49-F238E27FC236}">
                <a16:creationId xmlns:a16="http://schemas.microsoft.com/office/drawing/2014/main" id="{6230DA72-9EEE-1893-9559-692FD4F55640}"/>
              </a:ext>
            </a:extLst>
          </p:cNvPr>
          <p:cNvSpPr/>
          <p:nvPr/>
        </p:nvSpPr>
        <p:spPr>
          <a:xfrm flipH="1">
            <a:off x="11369040" y="418321"/>
            <a:ext cx="2404322" cy="2225819"/>
          </a:xfrm>
          <a:custGeom>
            <a:avLst/>
            <a:gdLst/>
            <a:ahLst/>
            <a:cxnLst/>
            <a:rect l="l" t="t" r="r" b="b"/>
            <a:pathLst>
              <a:path w="2637503" h="2551784">
                <a:moveTo>
                  <a:pt x="2637503" y="0"/>
                </a:moveTo>
                <a:lnTo>
                  <a:pt x="0" y="0"/>
                </a:lnTo>
                <a:lnTo>
                  <a:pt x="0" y="2551784"/>
                </a:lnTo>
                <a:lnTo>
                  <a:pt x="2637503" y="2551784"/>
                </a:lnTo>
                <a:lnTo>
                  <a:pt x="2637503" y="0"/>
                </a:lnTo>
                <a:close/>
              </a:path>
            </a:pathLst>
          </a:custGeom>
          <a:blipFill>
            <a:blip r:embed="rId4"/>
            <a:stretch>
              <a:fillRect/>
            </a:stretch>
          </a:blipFill>
        </p:spPr>
        <p:txBody>
          <a:bodyPr/>
          <a:lstStyle/>
          <a:p>
            <a:endParaRPr lang="en-US"/>
          </a:p>
        </p:txBody>
      </p:sp>
      <p:sp>
        <p:nvSpPr>
          <p:cNvPr id="4" name="Freeform 23">
            <a:extLst>
              <a:ext uri="{FF2B5EF4-FFF2-40B4-BE49-F238E27FC236}">
                <a16:creationId xmlns:a16="http://schemas.microsoft.com/office/drawing/2014/main" id="{0E92259C-76CC-5C78-9A33-92063C230AF8}"/>
              </a:ext>
            </a:extLst>
          </p:cNvPr>
          <p:cNvSpPr/>
          <p:nvPr/>
        </p:nvSpPr>
        <p:spPr>
          <a:xfrm>
            <a:off x="10888980" y="418321"/>
            <a:ext cx="931859" cy="349119"/>
          </a:xfrm>
          <a:custGeom>
            <a:avLst/>
            <a:gdLst/>
            <a:ahLst/>
            <a:cxnLst/>
            <a:rect l="l" t="t" r="r" b="b"/>
            <a:pathLst>
              <a:path w="1321689" h="599716">
                <a:moveTo>
                  <a:pt x="0" y="0"/>
                </a:moveTo>
                <a:lnTo>
                  <a:pt x="1321688" y="0"/>
                </a:lnTo>
                <a:lnTo>
                  <a:pt x="1321688" y="599716"/>
                </a:lnTo>
                <a:lnTo>
                  <a:pt x="0" y="59971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12">
            <a:extLst>
              <a:ext uri="{FF2B5EF4-FFF2-40B4-BE49-F238E27FC236}">
                <a16:creationId xmlns:a16="http://schemas.microsoft.com/office/drawing/2014/main" id="{84E8BDF2-31F2-AB65-3A83-B43A6760D59B}"/>
              </a:ext>
            </a:extLst>
          </p:cNvPr>
          <p:cNvSpPr txBox="1"/>
          <p:nvPr/>
        </p:nvSpPr>
        <p:spPr>
          <a:xfrm>
            <a:off x="11615098" y="767440"/>
            <a:ext cx="1773241" cy="1384995"/>
          </a:xfrm>
          <a:prstGeom prst="rect">
            <a:avLst/>
          </a:prstGeom>
        </p:spPr>
        <p:txBody>
          <a:bodyPr wrap="square" lIns="0" tIns="0" rIns="0" bIns="0" rtlCol="0" anchor="t">
            <a:spAutoFit/>
          </a:bodyPr>
          <a:lstStyle/>
          <a:p>
            <a:r>
              <a:rPr lang="en-IE" sz="1000" dirty="0"/>
              <a:t>Using a full-slide image? Make sure it’s sized exactly </a:t>
            </a:r>
            <a:r>
              <a:rPr lang="en-IE" sz="1000" b="1" dirty="0"/>
              <a:t>38.4 cm × 10.8 cm</a:t>
            </a:r>
            <a:r>
              <a:rPr lang="en-IE" sz="1000" dirty="0"/>
              <a:t> for the best fit.</a:t>
            </a:r>
          </a:p>
          <a:p>
            <a:r>
              <a:rPr lang="en-IE" sz="1000" dirty="0"/>
              <a:t>If it looks blurry on your screen, it </a:t>
            </a:r>
            <a:r>
              <a:rPr lang="en-IE" sz="1000" b="1" dirty="0"/>
              <a:t>will be blurry on the big screen too</a:t>
            </a:r>
            <a:r>
              <a:rPr lang="en-IE" sz="1000" dirty="0"/>
              <a:t> — always use a </a:t>
            </a:r>
            <a:r>
              <a:rPr lang="en-IE" sz="1000" b="1" dirty="0"/>
              <a:t>high-resolution image</a:t>
            </a:r>
            <a:r>
              <a:rPr lang="en-IE" sz="1000" dirty="0"/>
              <a:t> to keep your slide sharp and professional.</a:t>
            </a:r>
          </a:p>
        </p:txBody>
      </p:sp>
    </p:spTree>
    <p:extLst>
      <p:ext uri="{BB962C8B-B14F-4D97-AF65-F5344CB8AC3E}">
        <p14:creationId xmlns:p14="http://schemas.microsoft.com/office/powerpoint/2010/main" val="3461399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4EDD3-259F-CDBC-A2F2-E0ADFB1DC6A2}"/>
            </a:ext>
          </a:extLst>
        </p:cNvPr>
        <p:cNvGrpSpPr/>
        <p:nvPr/>
      </p:nvGrpSpPr>
      <p:grpSpPr>
        <a:xfrm>
          <a:off x="0" y="0"/>
          <a:ext cx="0" cy="0"/>
          <a:chOff x="0" y="0"/>
          <a:chExt cx="0" cy="0"/>
        </a:xfrm>
      </p:grpSpPr>
      <p:pic>
        <p:nvPicPr>
          <p:cNvPr id="6" name="Picture 5" descr="A white background with black dots&#10;&#10;AI-generated content may be incorrect.">
            <a:extLst>
              <a:ext uri="{FF2B5EF4-FFF2-40B4-BE49-F238E27FC236}">
                <a16:creationId xmlns:a16="http://schemas.microsoft.com/office/drawing/2014/main" id="{4D826EDC-F3A2-CC76-F2C2-BC1BCB874D6B}"/>
              </a:ext>
            </a:extLst>
          </p:cNvPr>
          <p:cNvPicPr>
            <a:picLocks noChangeAspect="1"/>
          </p:cNvPicPr>
          <p:nvPr/>
        </p:nvPicPr>
        <p:blipFill>
          <a:blip r:embed="rId2"/>
          <a:stretch>
            <a:fillRect/>
          </a:stretch>
        </p:blipFill>
        <p:spPr>
          <a:xfrm>
            <a:off x="3174" y="794"/>
            <a:ext cx="13820775" cy="3887092"/>
          </a:xfrm>
          <a:prstGeom prst="rect">
            <a:avLst/>
          </a:prstGeom>
        </p:spPr>
      </p:pic>
      <p:sp>
        <p:nvSpPr>
          <p:cNvPr id="2" name="TextBox 1">
            <a:extLst>
              <a:ext uri="{FF2B5EF4-FFF2-40B4-BE49-F238E27FC236}">
                <a16:creationId xmlns:a16="http://schemas.microsoft.com/office/drawing/2014/main" id="{93C3D111-B4E6-D0B4-4542-04B034666F2A}"/>
              </a:ext>
            </a:extLst>
          </p:cNvPr>
          <p:cNvSpPr txBox="1"/>
          <p:nvPr/>
        </p:nvSpPr>
        <p:spPr>
          <a:xfrm>
            <a:off x="2618436" y="268623"/>
            <a:ext cx="4684887" cy="461665"/>
          </a:xfrm>
          <a:prstGeom prst="rect">
            <a:avLst/>
          </a:prstGeom>
          <a:noFill/>
        </p:spPr>
        <p:txBody>
          <a:bodyPr wrap="square" rtlCol="0">
            <a:spAutoFit/>
          </a:bodyPr>
          <a:lstStyle/>
          <a:p>
            <a:r>
              <a:rPr lang="en-US" sz="2400" b="1" dirty="0">
                <a:solidFill>
                  <a:srgbClr val="016EB9"/>
                </a:solidFill>
                <a:latin typeface="Source Sans Pro" panose="020B0503030403020204" pitchFamily="34" charset="0"/>
                <a:ea typeface="Source Sans Pro" panose="020B0503030403020204" pitchFamily="34" charset="0"/>
              </a:rPr>
              <a:t>Template</a:t>
            </a:r>
          </a:p>
        </p:txBody>
      </p:sp>
      <p:sp>
        <p:nvSpPr>
          <p:cNvPr id="5" name="Oval 4">
            <a:extLst>
              <a:ext uri="{FF2B5EF4-FFF2-40B4-BE49-F238E27FC236}">
                <a16:creationId xmlns:a16="http://schemas.microsoft.com/office/drawing/2014/main" id="{CF496968-6778-7601-55A8-5220433FE9AB}"/>
              </a:ext>
            </a:extLst>
          </p:cNvPr>
          <p:cNvSpPr/>
          <p:nvPr/>
        </p:nvSpPr>
        <p:spPr>
          <a:xfrm>
            <a:off x="11619914" y="2598703"/>
            <a:ext cx="181709" cy="17993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16FDD61-AEB5-A530-0D57-23C1C8B86A93}"/>
              </a:ext>
            </a:extLst>
          </p:cNvPr>
          <p:cNvSpPr txBox="1"/>
          <p:nvPr/>
        </p:nvSpPr>
        <p:spPr>
          <a:xfrm>
            <a:off x="11801623" y="1078069"/>
            <a:ext cx="1739205" cy="1969770"/>
          </a:xfrm>
          <a:prstGeom prst="rect">
            <a:avLst/>
          </a:prstGeom>
          <a:noFill/>
        </p:spPr>
        <p:txBody>
          <a:bodyPr wrap="square">
            <a:spAutoFit/>
          </a:bodyPr>
          <a:lstStyle/>
          <a:p>
            <a:r>
              <a:rPr lang="en-IE" sz="1200" dirty="0">
                <a:latin typeface="Source Sans Pro" panose="020B0503030403020204" pitchFamily="34" charset="0"/>
                <a:ea typeface="Source Sans Pro" panose="020B0503030403020204" pitchFamily="34" charset="0"/>
              </a:rPr>
              <a:t>Slide Size</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Panel Layout</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Duplicating the Slide</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Examples</a:t>
            </a:r>
          </a:p>
          <a:p>
            <a:endParaRPr lang="en-IE" sz="1200" dirty="0">
              <a:latin typeface="Source Sans Pro" panose="020B0503030403020204" pitchFamily="34" charset="0"/>
              <a:ea typeface="Source Sans Pro" panose="020B0503030403020204" pitchFamily="34" charset="0"/>
            </a:endParaRPr>
          </a:p>
          <a:p>
            <a:r>
              <a:rPr lang="en-IE" sz="1200" b="1" dirty="0">
                <a:solidFill>
                  <a:srgbClr val="278DBA"/>
                </a:solidFill>
                <a:latin typeface="Source Sans Pro" panose="020B0503030403020204" pitchFamily="34" charset="0"/>
                <a:ea typeface="Source Sans Pro" panose="020B0503030403020204" pitchFamily="34" charset="0"/>
              </a:rPr>
              <a:t>Template</a:t>
            </a:r>
          </a:p>
          <a:p>
            <a:endParaRPr lang="en-IE" sz="1200" dirty="0">
              <a:latin typeface="Source Sans Pro" panose="020B0503030403020204" pitchFamily="34" charset="0"/>
              <a:ea typeface="Source Sans Pro" panose="020B0503030403020204" pitchFamily="34" charset="0"/>
            </a:endParaRPr>
          </a:p>
        </p:txBody>
      </p:sp>
      <p:sp>
        <p:nvSpPr>
          <p:cNvPr id="11" name="Oval 10">
            <a:extLst>
              <a:ext uri="{FF2B5EF4-FFF2-40B4-BE49-F238E27FC236}">
                <a16:creationId xmlns:a16="http://schemas.microsoft.com/office/drawing/2014/main" id="{574F71CE-8297-9DF6-B2EB-5A133C09502B}"/>
              </a:ext>
            </a:extLst>
          </p:cNvPr>
          <p:cNvSpPr/>
          <p:nvPr/>
        </p:nvSpPr>
        <p:spPr>
          <a:xfrm>
            <a:off x="11619914" y="1118985"/>
            <a:ext cx="181709" cy="179931"/>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Alterations &amp; Tailoring with solid fill">
            <a:extLst>
              <a:ext uri="{FF2B5EF4-FFF2-40B4-BE49-F238E27FC236}">
                <a16:creationId xmlns:a16="http://schemas.microsoft.com/office/drawing/2014/main" id="{E2A439B0-17D5-BAB7-8895-FFE6432286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57971" y="1152091"/>
            <a:ext cx="113717" cy="113717"/>
          </a:xfrm>
          <a:prstGeom prst="rect">
            <a:avLst/>
          </a:prstGeom>
        </p:spPr>
      </p:pic>
      <p:sp>
        <p:nvSpPr>
          <p:cNvPr id="14" name="Oval 13">
            <a:extLst>
              <a:ext uri="{FF2B5EF4-FFF2-40B4-BE49-F238E27FC236}">
                <a16:creationId xmlns:a16="http://schemas.microsoft.com/office/drawing/2014/main" id="{93EF6825-F7DE-FCB1-E37C-46E3DBBFFA60}"/>
              </a:ext>
            </a:extLst>
          </p:cNvPr>
          <p:cNvSpPr/>
          <p:nvPr/>
        </p:nvSpPr>
        <p:spPr>
          <a:xfrm>
            <a:off x="11619914" y="1489012"/>
            <a:ext cx="181709" cy="179931"/>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8BD6336-D3A2-B84B-A5F5-C968F7754D48}"/>
              </a:ext>
            </a:extLst>
          </p:cNvPr>
          <p:cNvSpPr/>
          <p:nvPr/>
        </p:nvSpPr>
        <p:spPr>
          <a:xfrm>
            <a:off x="11619914" y="1859039"/>
            <a:ext cx="181709" cy="179931"/>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5E047BF-A38C-F358-A109-38FA5C8C5542}"/>
              </a:ext>
            </a:extLst>
          </p:cNvPr>
          <p:cNvSpPr/>
          <p:nvPr/>
        </p:nvSpPr>
        <p:spPr>
          <a:xfrm>
            <a:off x="11619914" y="2228528"/>
            <a:ext cx="181709" cy="179931"/>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6B3DFC2E-211A-3CB6-88DB-12B76046BA41}"/>
              </a:ext>
            </a:extLst>
          </p:cNvPr>
          <p:cNvCxnSpPr>
            <a:cxnSpLocks/>
            <a:stCxn id="11" idx="4"/>
            <a:endCxn id="14" idx="0"/>
          </p:cNvCxnSpPr>
          <p:nvPr/>
        </p:nvCxnSpPr>
        <p:spPr>
          <a:xfrm>
            <a:off x="11710769" y="1298916"/>
            <a:ext cx="0" cy="190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3D49983-977E-AA4D-3196-25560995512A}"/>
              </a:ext>
            </a:extLst>
          </p:cNvPr>
          <p:cNvCxnSpPr>
            <a:endCxn id="18" idx="0"/>
          </p:cNvCxnSpPr>
          <p:nvPr/>
        </p:nvCxnSpPr>
        <p:spPr>
          <a:xfrm>
            <a:off x="11710768" y="1668943"/>
            <a:ext cx="1" cy="190096"/>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7B399A5-52BD-6210-0781-B8DC2E137831}"/>
              </a:ext>
            </a:extLst>
          </p:cNvPr>
          <p:cNvCxnSpPr>
            <a:cxnSpLocks/>
            <a:stCxn id="18" idx="4"/>
            <a:endCxn id="21" idx="0"/>
          </p:cNvCxnSpPr>
          <p:nvPr/>
        </p:nvCxnSpPr>
        <p:spPr>
          <a:xfrm>
            <a:off x="11710769" y="2038970"/>
            <a:ext cx="0" cy="18955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D1D7DE8-1670-1698-4491-F29B51AA3D14}"/>
              </a:ext>
            </a:extLst>
          </p:cNvPr>
          <p:cNvCxnSpPr>
            <a:cxnSpLocks/>
            <a:endCxn id="5" idx="0"/>
          </p:cNvCxnSpPr>
          <p:nvPr/>
        </p:nvCxnSpPr>
        <p:spPr>
          <a:xfrm>
            <a:off x="11710768" y="2408459"/>
            <a:ext cx="1" cy="190244"/>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pic>
        <p:nvPicPr>
          <p:cNvPr id="28" name="Graphic 27" descr="Projector screen with solid fill">
            <a:extLst>
              <a:ext uri="{FF2B5EF4-FFF2-40B4-BE49-F238E27FC236}">
                <a16:creationId xmlns:a16="http://schemas.microsoft.com/office/drawing/2014/main" id="{1E93D2DC-3FB4-FE68-56EB-6C097AAE15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42290" y="1512009"/>
            <a:ext cx="136957" cy="136957"/>
          </a:xfrm>
          <a:prstGeom prst="rect">
            <a:avLst/>
          </a:prstGeom>
        </p:spPr>
      </p:pic>
      <p:pic>
        <p:nvPicPr>
          <p:cNvPr id="29" name="Graphic 28" descr="Cmd Terminal with solid fill">
            <a:extLst>
              <a:ext uri="{FF2B5EF4-FFF2-40B4-BE49-F238E27FC236}">
                <a16:creationId xmlns:a16="http://schemas.microsoft.com/office/drawing/2014/main" id="{3E399BBE-6E14-B62C-D2A3-069868EE58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43801" y="1882036"/>
            <a:ext cx="133936" cy="133936"/>
          </a:xfrm>
          <a:prstGeom prst="rect">
            <a:avLst/>
          </a:prstGeom>
        </p:spPr>
      </p:pic>
      <p:pic>
        <p:nvPicPr>
          <p:cNvPr id="30" name="Graphic 29" descr="Box with solid fill">
            <a:extLst>
              <a:ext uri="{FF2B5EF4-FFF2-40B4-BE49-F238E27FC236}">
                <a16:creationId xmlns:a16="http://schemas.microsoft.com/office/drawing/2014/main" id="{19F42E8D-1417-8AC3-2E6E-E6327188D6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45562" y="2254381"/>
            <a:ext cx="126126" cy="126126"/>
          </a:xfrm>
          <a:prstGeom prst="rect">
            <a:avLst/>
          </a:prstGeom>
        </p:spPr>
      </p:pic>
      <p:pic>
        <p:nvPicPr>
          <p:cNvPr id="31" name="Graphic 30" descr="Briefcase with solid fill">
            <a:extLst>
              <a:ext uri="{FF2B5EF4-FFF2-40B4-BE49-F238E27FC236}">
                <a16:creationId xmlns:a16="http://schemas.microsoft.com/office/drawing/2014/main" id="{320D96AD-A782-D16F-3963-7693D45F93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48082" y="2626655"/>
            <a:ext cx="123606" cy="123606"/>
          </a:xfrm>
          <a:prstGeom prst="rect">
            <a:avLst/>
          </a:prstGeom>
        </p:spPr>
      </p:pic>
      <p:sp>
        <p:nvSpPr>
          <p:cNvPr id="46" name="TextBox 45">
            <a:extLst>
              <a:ext uri="{FF2B5EF4-FFF2-40B4-BE49-F238E27FC236}">
                <a16:creationId xmlns:a16="http://schemas.microsoft.com/office/drawing/2014/main" id="{5E8BBE1B-CA97-E364-59B1-5E9E1DBED1CA}"/>
              </a:ext>
            </a:extLst>
          </p:cNvPr>
          <p:cNvSpPr txBox="1"/>
          <p:nvPr/>
        </p:nvSpPr>
        <p:spPr>
          <a:xfrm>
            <a:off x="9186431" y="1776379"/>
            <a:ext cx="282302"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2</a:t>
            </a:r>
          </a:p>
        </p:txBody>
      </p:sp>
      <p:sp>
        <p:nvSpPr>
          <p:cNvPr id="16" name="TextBox 15">
            <a:extLst>
              <a:ext uri="{FF2B5EF4-FFF2-40B4-BE49-F238E27FC236}">
                <a16:creationId xmlns:a16="http://schemas.microsoft.com/office/drawing/2014/main" id="{D230D209-1F12-DA7C-1029-7195469D7371}"/>
              </a:ext>
            </a:extLst>
          </p:cNvPr>
          <p:cNvSpPr txBox="1"/>
          <p:nvPr/>
        </p:nvSpPr>
        <p:spPr>
          <a:xfrm>
            <a:off x="3353860" y="1980227"/>
            <a:ext cx="161959"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1</a:t>
            </a:r>
          </a:p>
        </p:txBody>
      </p:sp>
      <p:pic>
        <p:nvPicPr>
          <p:cNvPr id="15" name="Picture 14" descr="A screenshot of a computer&#10;&#10;AI-generated content may be incorrect.">
            <a:extLst>
              <a:ext uri="{FF2B5EF4-FFF2-40B4-BE49-F238E27FC236}">
                <a16:creationId xmlns:a16="http://schemas.microsoft.com/office/drawing/2014/main" id="{E368C544-95A0-B301-BC17-A648A2A0F0F7}"/>
              </a:ext>
            </a:extLst>
          </p:cNvPr>
          <p:cNvPicPr>
            <a:picLocks noChangeAspect="1"/>
          </p:cNvPicPr>
          <p:nvPr/>
        </p:nvPicPr>
        <p:blipFill>
          <a:blip r:embed="rId13"/>
          <a:stretch>
            <a:fillRect/>
          </a:stretch>
        </p:blipFill>
        <p:spPr>
          <a:xfrm>
            <a:off x="3211331" y="1055565"/>
            <a:ext cx="7772400" cy="2599110"/>
          </a:xfrm>
          <a:prstGeom prst="rect">
            <a:avLst/>
          </a:prstGeom>
        </p:spPr>
      </p:pic>
      <p:pic>
        <p:nvPicPr>
          <p:cNvPr id="37" name="Picture 36">
            <a:extLst>
              <a:ext uri="{FF2B5EF4-FFF2-40B4-BE49-F238E27FC236}">
                <a16:creationId xmlns:a16="http://schemas.microsoft.com/office/drawing/2014/main" id="{3C8EAD6F-A19E-EF12-7BFB-2950B09B898C}"/>
              </a:ext>
            </a:extLst>
          </p:cNvPr>
          <p:cNvPicPr>
            <a:picLocks noChangeAspect="1"/>
          </p:cNvPicPr>
          <p:nvPr/>
        </p:nvPicPr>
        <p:blipFill>
          <a:blip r:embed="rId14"/>
          <a:stretch>
            <a:fillRect/>
          </a:stretch>
        </p:blipFill>
        <p:spPr>
          <a:xfrm>
            <a:off x="56271" y="92389"/>
            <a:ext cx="2180676" cy="769555"/>
          </a:xfrm>
          <a:prstGeom prst="rect">
            <a:avLst/>
          </a:prstGeom>
        </p:spPr>
      </p:pic>
      <p:sp>
        <p:nvSpPr>
          <p:cNvPr id="7" name="TextBox 6">
            <a:extLst>
              <a:ext uri="{FF2B5EF4-FFF2-40B4-BE49-F238E27FC236}">
                <a16:creationId xmlns:a16="http://schemas.microsoft.com/office/drawing/2014/main" id="{E9A44C05-1C44-12E3-85A2-D94C2E2A2AB0}"/>
              </a:ext>
            </a:extLst>
          </p:cNvPr>
          <p:cNvSpPr txBox="1"/>
          <p:nvPr/>
        </p:nvSpPr>
        <p:spPr>
          <a:xfrm>
            <a:off x="11578327" y="184780"/>
            <a:ext cx="5177044" cy="584775"/>
          </a:xfrm>
          <a:prstGeom prst="rect">
            <a:avLst/>
          </a:prstGeom>
          <a:noFill/>
        </p:spPr>
        <p:txBody>
          <a:bodyPr wrap="square" rtlCol="0">
            <a:spAutoFit/>
          </a:bodyPr>
          <a:lstStyle/>
          <a:p>
            <a:r>
              <a:rPr lang="en-US" sz="1600" dirty="0">
                <a:solidFill>
                  <a:srgbClr val="278DBA"/>
                </a:solidFill>
              </a:rPr>
              <a:t>Trinity </a:t>
            </a:r>
            <a:r>
              <a:rPr lang="en-US" sz="1600" b="1" dirty="0">
                <a:solidFill>
                  <a:srgbClr val="278DBA"/>
                </a:solidFill>
              </a:rPr>
              <a:t>Innovation </a:t>
            </a:r>
          </a:p>
          <a:p>
            <a:r>
              <a:rPr lang="en-US" sz="1600" dirty="0">
                <a:solidFill>
                  <a:srgbClr val="278DBA"/>
                </a:solidFill>
              </a:rPr>
              <a:t>&amp;</a:t>
            </a:r>
            <a:r>
              <a:rPr lang="en-US" sz="1600" b="1" dirty="0">
                <a:solidFill>
                  <a:srgbClr val="278DBA"/>
                </a:solidFill>
              </a:rPr>
              <a:t> Enterprise</a:t>
            </a:r>
          </a:p>
        </p:txBody>
      </p:sp>
    </p:spTree>
    <p:extLst>
      <p:ext uri="{BB962C8B-B14F-4D97-AF65-F5344CB8AC3E}">
        <p14:creationId xmlns:p14="http://schemas.microsoft.com/office/powerpoint/2010/main" val="3451399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35D6A-D7B2-B5C8-ACD2-9B10C237D881}"/>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268DA9A-978D-DD8E-DD78-A2C8CA7C46F2}"/>
              </a:ext>
            </a:extLst>
          </p:cNvPr>
          <p:cNvCxnSpPr>
            <a:cxnSpLocks/>
          </p:cNvCxnSpPr>
          <p:nvPr/>
        </p:nvCxnSpPr>
        <p:spPr>
          <a:xfrm>
            <a:off x="2305450" y="0"/>
            <a:ext cx="0" cy="388778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BA72B7C-40F2-6247-0857-12F434D43A13}"/>
              </a:ext>
            </a:extLst>
          </p:cNvPr>
          <p:cNvCxnSpPr>
            <a:cxnSpLocks/>
          </p:cNvCxnSpPr>
          <p:nvPr/>
        </p:nvCxnSpPr>
        <p:spPr>
          <a:xfrm>
            <a:off x="11518499" y="0"/>
            <a:ext cx="0" cy="388778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6818384-3301-28E0-B049-8D8FA703C91B}"/>
              </a:ext>
            </a:extLst>
          </p:cNvPr>
          <p:cNvSpPr txBox="1"/>
          <p:nvPr/>
        </p:nvSpPr>
        <p:spPr>
          <a:xfrm>
            <a:off x="-5" y="1774617"/>
            <a:ext cx="2305455" cy="400110"/>
          </a:xfrm>
          <a:prstGeom prst="rect">
            <a:avLst/>
          </a:prstGeom>
          <a:noFill/>
        </p:spPr>
        <p:txBody>
          <a:bodyPr wrap="square" rtlCol="0">
            <a:spAutoFit/>
          </a:bodyPr>
          <a:lstStyle/>
          <a:p>
            <a:pPr algn="ctr"/>
            <a:r>
              <a:rPr lang="en-US" sz="2000" b="1" dirty="0">
                <a:solidFill>
                  <a:srgbClr val="016EB9"/>
                </a:solidFill>
              </a:rPr>
              <a:t>Add Text..</a:t>
            </a:r>
          </a:p>
        </p:txBody>
      </p:sp>
      <p:sp>
        <p:nvSpPr>
          <p:cNvPr id="15" name="TextBox 14">
            <a:extLst>
              <a:ext uri="{FF2B5EF4-FFF2-40B4-BE49-F238E27FC236}">
                <a16:creationId xmlns:a16="http://schemas.microsoft.com/office/drawing/2014/main" id="{4DDA35F0-0BFB-BD61-8058-D0B8B8888C09}"/>
              </a:ext>
            </a:extLst>
          </p:cNvPr>
          <p:cNvSpPr txBox="1"/>
          <p:nvPr/>
        </p:nvSpPr>
        <p:spPr>
          <a:xfrm>
            <a:off x="5566224" y="1774617"/>
            <a:ext cx="2305455" cy="400110"/>
          </a:xfrm>
          <a:prstGeom prst="rect">
            <a:avLst/>
          </a:prstGeom>
          <a:noFill/>
        </p:spPr>
        <p:txBody>
          <a:bodyPr wrap="square" rtlCol="0">
            <a:spAutoFit/>
          </a:bodyPr>
          <a:lstStyle/>
          <a:p>
            <a:pPr algn="ctr"/>
            <a:r>
              <a:rPr lang="en-US" sz="2000" b="1" dirty="0">
                <a:solidFill>
                  <a:srgbClr val="016EB9"/>
                </a:solidFill>
              </a:rPr>
              <a:t>Add Text…</a:t>
            </a:r>
          </a:p>
        </p:txBody>
      </p:sp>
      <p:sp>
        <p:nvSpPr>
          <p:cNvPr id="16" name="TextBox 15">
            <a:extLst>
              <a:ext uri="{FF2B5EF4-FFF2-40B4-BE49-F238E27FC236}">
                <a16:creationId xmlns:a16="http://schemas.microsoft.com/office/drawing/2014/main" id="{3C93CB04-D57B-B60D-65E8-C2EBE40CDAE9}"/>
              </a:ext>
            </a:extLst>
          </p:cNvPr>
          <p:cNvSpPr txBox="1"/>
          <p:nvPr/>
        </p:nvSpPr>
        <p:spPr>
          <a:xfrm>
            <a:off x="11518495" y="1774617"/>
            <a:ext cx="2305455" cy="400110"/>
          </a:xfrm>
          <a:prstGeom prst="rect">
            <a:avLst/>
          </a:prstGeom>
          <a:noFill/>
        </p:spPr>
        <p:txBody>
          <a:bodyPr wrap="square" rtlCol="0">
            <a:spAutoFit/>
          </a:bodyPr>
          <a:lstStyle/>
          <a:p>
            <a:pPr algn="ctr"/>
            <a:r>
              <a:rPr lang="en-US" sz="2000" b="1" dirty="0">
                <a:solidFill>
                  <a:srgbClr val="016EB9"/>
                </a:solidFill>
              </a:rPr>
              <a:t>Add text..</a:t>
            </a:r>
          </a:p>
        </p:txBody>
      </p:sp>
      <p:sp>
        <p:nvSpPr>
          <p:cNvPr id="3" name="TextBox 2">
            <a:extLst>
              <a:ext uri="{FF2B5EF4-FFF2-40B4-BE49-F238E27FC236}">
                <a16:creationId xmlns:a16="http://schemas.microsoft.com/office/drawing/2014/main" id="{7A5E6089-38D9-4534-534E-CFBA9C1E161E}"/>
              </a:ext>
            </a:extLst>
          </p:cNvPr>
          <p:cNvSpPr txBox="1"/>
          <p:nvPr/>
        </p:nvSpPr>
        <p:spPr>
          <a:xfrm>
            <a:off x="102447" y="61554"/>
            <a:ext cx="1714504" cy="246221"/>
          </a:xfrm>
          <a:prstGeom prst="rect">
            <a:avLst/>
          </a:prstGeom>
          <a:noFill/>
        </p:spPr>
        <p:txBody>
          <a:bodyPr wrap="square" rtlCol="0">
            <a:spAutoFit/>
          </a:bodyPr>
          <a:lstStyle/>
          <a:p>
            <a:r>
              <a:rPr lang="en-US" sz="1000" b="1" dirty="0">
                <a:solidFill>
                  <a:srgbClr val="016EB9"/>
                </a:solidFill>
              </a:rPr>
              <a:t>Left (1)</a:t>
            </a:r>
          </a:p>
        </p:txBody>
      </p:sp>
      <p:sp>
        <p:nvSpPr>
          <p:cNvPr id="8" name="TextBox 7">
            <a:extLst>
              <a:ext uri="{FF2B5EF4-FFF2-40B4-BE49-F238E27FC236}">
                <a16:creationId xmlns:a16="http://schemas.microsoft.com/office/drawing/2014/main" id="{E7CF5C28-5AE9-F4F0-56AE-4068345E7AD1}"/>
              </a:ext>
            </a:extLst>
          </p:cNvPr>
          <p:cNvSpPr txBox="1"/>
          <p:nvPr/>
        </p:nvSpPr>
        <p:spPr>
          <a:xfrm>
            <a:off x="5566223" y="61555"/>
            <a:ext cx="2305455" cy="246221"/>
          </a:xfrm>
          <a:prstGeom prst="rect">
            <a:avLst/>
          </a:prstGeom>
          <a:noFill/>
        </p:spPr>
        <p:txBody>
          <a:bodyPr wrap="square" rtlCol="0">
            <a:spAutoFit/>
          </a:bodyPr>
          <a:lstStyle/>
          <a:p>
            <a:pPr algn="ctr"/>
            <a:r>
              <a:rPr lang="en-US" sz="1000" b="1" dirty="0">
                <a:solidFill>
                  <a:srgbClr val="016EB9"/>
                </a:solidFill>
              </a:rPr>
              <a:t>Center (2)</a:t>
            </a:r>
          </a:p>
        </p:txBody>
      </p:sp>
      <p:sp>
        <p:nvSpPr>
          <p:cNvPr id="9" name="TextBox 8">
            <a:extLst>
              <a:ext uri="{FF2B5EF4-FFF2-40B4-BE49-F238E27FC236}">
                <a16:creationId xmlns:a16="http://schemas.microsoft.com/office/drawing/2014/main" id="{C9FC1352-FF82-0250-9D83-AAB314C218EB}"/>
              </a:ext>
            </a:extLst>
          </p:cNvPr>
          <p:cNvSpPr txBox="1"/>
          <p:nvPr/>
        </p:nvSpPr>
        <p:spPr>
          <a:xfrm>
            <a:off x="11404195" y="61555"/>
            <a:ext cx="2305455" cy="246221"/>
          </a:xfrm>
          <a:prstGeom prst="rect">
            <a:avLst/>
          </a:prstGeom>
          <a:noFill/>
        </p:spPr>
        <p:txBody>
          <a:bodyPr wrap="square" rtlCol="0">
            <a:spAutoFit/>
          </a:bodyPr>
          <a:lstStyle/>
          <a:p>
            <a:pPr algn="r"/>
            <a:r>
              <a:rPr lang="en-US" sz="1000" b="1" dirty="0">
                <a:solidFill>
                  <a:srgbClr val="016EB9"/>
                </a:solidFill>
              </a:rPr>
              <a:t>Right (3)</a:t>
            </a:r>
          </a:p>
        </p:txBody>
      </p:sp>
    </p:spTree>
    <p:extLst>
      <p:ext uri="{BB962C8B-B14F-4D97-AF65-F5344CB8AC3E}">
        <p14:creationId xmlns:p14="http://schemas.microsoft.com/office/powerpoint/2010/main" val="2021548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590D9-8295-8A05-2E5E-0ECC504FB6A8}"/>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7CFD375-3946-4767-D502-BFE1B230FE23}"/>
              </a:ext>
            </a:extLst>
          </p:cNvPr>
          <p:cNvCxnSpPr>
            <a:cxnSpLocks/>
          </p:cNvCxnSpPr>
          <p:nvPr/>
        </p:nvCxnSpPr>
        <p:spPr>
          <a:xfrm>
            <a:off x="11518499" y="0"/>
            <a:ext cx="0" cy="388778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 name="Straight Connector 1">
            <a:extLst>
              <a:ext uri="{FF2B5EF4-FFF2-40B4-BE49-F238E27FC236}">
                <a16:creationId xmlns:a16="http://schemas.microsoft.com/office/drawing/2014/main" id="{5E549B38-F290-2211-7345-A6A21351CF04}"/>
              </a:ext>
            </a:extLst>
          </p:cNvPr>
          <p:cNvCxnSpPr>
            <a:cxnSpLocks/>
          </p:cNvCxnSpPr>
          <p:nvPr/>
        </p:nvCxnSpPr>
        <p:spPr>
          <a:xfrm>
            <a:off x="2305450" y="0"/>
            <a:ext cx="0" cy="388778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41" name="TextBox 12">
            <a:extLst>
              <a:ext uri="{FF2B5EF4-FFF2-40B4-BE49-F238E27FC236}">
                <a16:creationId xmlns:a16="http://schemas.microsoft.com/office/drawing/2014/main" id="{5FD61D35-93A2-135D-AA80-69FADFF5DE8F}"/>
              </a:ext>
            </a:extLst>
          </p:cNvPr>
          <p:cNvSpPr txBox="1"/>
          <p:nvPr/>
        </p:nvSpPr>
        <p:spPr>
          <a:xfrm>
            <a:off x="2698353" y="2275075"/>
            <a:ext cx="5940002" cy="553998"/>
          </a:xfrm>
          <a:prstGeom prst="rect">
            <a:avLst/>
          </a:prstGeom>
        </p:spPr>
        <p:txBody>
          <a:bodyPr lIns="0" tIns="0" rIns="0" bIns="0" rtlCol="0" anchor="t">
            <a:spAutoFit/>
          </a:bodyPr>
          <a:lstStyle/>
          <a:p>
            <a:r>
              <a:rPr lang="en-IE" sz="1200" dirty="0">
                <a:solidFill>
                  <a:schemeClr val="bg1"/>
                </a:solidFill>
              </a:rPr>
              <a:t>Join us in celebrating the creativity, passion, and innovation of this year’s graduates.</a:t>
            </a:r>
          </a:p>
          <a:p>
            <a:r>
              <a:rPr lang="en-IE" sz="1200" dirty="0">
                <a:solidFill>
                  <a:schemeClr val="bg1"/>
                </a:solidFill>
              </a:rPr>
              <a:t>From first sketches to final projects, they’ve shaped the future of design — one idea at a time.</a:t>
            </a:r>
          </a:p>
        </p:txBody>
      </p:sp>
      <p:pic>
        <p:nvPicPr>
          <p:cNvPr id="43" name="Graphic 42" descr="Graduation cap with solid fill">
            <a:extLst>
              <a:ext uri="{FF2B5EF4-FFF2-40B4-BE49-F238E27FC236}">
                <a16:creationId xmlns:a16="http://schemas.microsoft.com/office/drawing/2014/main" id="{BD37EB88-EF17-ADE1-F33D-19F455B83A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676" y="200033"/>
            <a:ext cx="519633" cy="519633"/>
          </a:xfrm>
          <a:prstGeom prst="rect">
            <a:avLst/>
          </a:prstGeom>
        </p:spPr>
      </p:pic>
      <p:sp>
        <p:nvSpPr>
          <p:cNvPr id="44" name="TextBox 10">
            <a:extLst>
              <a:ext uri="{FF2B5EF4-FFF2-40B4-BE49-F238E27FC236}">
                <a16:creationId xmlns:a16="http://schemas.microsoft.com/office/drawing/2014/main" id="{0263FDF5-66C2-41B9-2324-C932E24514BF}"/>
              </a:ext>
            </a:extLst>
          </p:cNvPr>
          <p:cNvSpPr txBox="1"/>
          <p:nvPr/>
        </p:nvSpPr>
        <p:spPr>
          <a:xfrm>
            <a:off x="731309" y="93133"/>
            <a:ext cx="5347964" cy="499432"/>
          </a:xfrm>
          <a:prstGeom prst="rect">
            <a:avLst/>
          </a:prstGeom>
        </p:spPr>
        <p:txBody>
          <a:bodyPr lIns="0" tIns="0" rIns="0" bIns="0" rtlCol="0" anchor="t">
            <a:spAutoFit/>
          </a:bodyPr>
          <a:lstStyle/>
          <a:p>
            <a:pPr algn="l">
              <a:lnSpc>
                <a:spcPts val="4725"/>
              </a:lnSpc>
            </a:pPr>
            <a:r>
              <a:rPr lang="en-US" sz="1400" b="1" dirty="0">
                <a:solidFill>
                  <a:srgbClr val="FFFFFF"/>
                </a:solidFill>
                <a:latin typeface="Glacial Indifference Bold"/>
                <a:ea typeface="Glacial Indifference Bold"/>
                <a:cs typeface="Glacial Indifference Bold"/>
                <a:sym typeface="Glacial Indifference Bold"/>
              </a:rPr>
              <a:t>School Of Design</a:t>
            </a:r>
          </a:p>
        </p:txBody>
      </p:sp>
    </p:spTree>
    <p:extLst>
      <p:ext uri="{BB962C8B-B14F-4D97-AF65-F5344CB8AC3E}">
        <p14:creationId xmlns:p14="http://schemas.microsoft.com/office/powerpoint/2010/main" val="1649572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8E620-59AF-74EA-EDBA-5D39B220A404}"/>
            </a:ext>
          </a:extLst>
        </p:cNvPr>
        <p:cNvGrpSpPr/>
        <p:nvPr/>
      </p:nvGrpSpPr>
      <p:grpSpPr>
        <a:xfrm>
          <a:off x="0" y="0"/>
          <a:ext cx="0" cy="0"/>
          <a:chOff x="0" y="0"/>
          <a:chExt cx="0" cy="0"/>
        </a:xfrm>
      </p:grpSpPr>
      <p:pic>
        <p:nvPicPr>
          <p:cNvPr id="21" name="Picture 20" descr="A white background with black dots&#10;&#10;AI-generated content may be incorrect.">
            <a:extLst>
              <a:ext uri="{FF2B5EF4-FFF2-40B4-BE49-F238E27FC236}">
                <a16:creationId xmlns:a16="http://schemas.microsoft.com/office/drawing/2014/main" id="{20C193A7-8CBD-9243-32ED-C03A1F495210}"/>
              </a:ext>
            </a:extLst>
          </p:cNvPr>
          <p:cNvPicPr>
            <a:picLocks noChangeAspect="1"/>
          </p:cNvPicPr>
          <p:nvPr/>
        </p:nvPicPr>
        <p:blipFill>
          <a:blip r:embed="rId3"/>
          <a:stretch>
            <a:fillRect/>
          </a:stretch>
        </p:blipFill>
        <p:spPr>
          <a:xfrm>
            <a:off x="3174" y="794"/>
            <a:ext cx="13820775" cy="3887092"/>
          </a:xfrm>
          <a:prstGeom prst="rect">
            <a:avLst/>
          </a:prstGeom>
        </p:spPr>
      </p:pic>
      <p:sp>
        <p:nvSpPr>
          <p:cNvPr id="201" name="Oval 200">
            <a:extLst>
              <a:ext uri="{FF2B5EF4-FFF2-40B4-BE49-F238E27FC236}">
                <a16:creationId xmlns:a16="http://schemas.microsoft.com/office/drawing/2014/main" id="{6F446E06-B2FB-8E6B-16DD-D9A1A1E3B223}"/>
              </a:ext>
            </a:extLst>
          </p:cNvPr>
          <p:cNvSpPr/>
          <p:nvPr/>
        </p:nvSpPr>
        <p:spPr>
          <a:xfrm>
            <a:off x="11619914" y="2598703"/>
            <a:ext cx="181709" cy="17993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4A08CC2-75A9-E402-8E60-CF51E4E5EC5F}"/>
              </a:ext>
            </a:extLst>
          </p:cNvPr>
          <p:cNvPicPr>
            <a:picLocks noChangeAspect="1"/>
          </p:cNvPicPr>
          <p:nvPr/>
        </p:nvPicPr>
        <p:blipFill>
          <a:blip r:embed="rId4"/>
          <a:stretch>
            <a:fillRect/>
          </a:stretch>
        </p:blipFill>
        <p:spPr>
          <a:xfrm>
            <a:off x="56271" y="92389"/>
            <a:ext cx="2180676" cy="769555"/>
          </a:xfrm>
          <a:prstGeom prst="rect">
            <a:avLst/>
          </a:prstGeom>
        </p:spPr>
      </p:pic>
      <p:sp>
        <p:nvSpPr>
          <p:cNvPr id="6" name="TextBox 5">
            <a:extLst>
              <a:ext uri="{FF2B5EF4-FFF2-40B4-BE49-F238E27FC236}">
                <a16:creationId xmlns:a16="http://schemas.microsoft.com/office/drawing/2014/main" id="{DD824083-DFC1-A3BB-A26D-690D22747C23}"/>
              </a:ext>
            </a:extLst>
          </p:cNvPr>
          <p:cNvSpPr txBox="1"/>
          <p:nvPr/>
        </p:nvSpPr>
        <p:spPr>
          <a:xfrm>
            <a:off x="11578327" y="184780"/>
            <a:ext cx="5177044" cy="584775"/>
          </a:xfrm>
          <a:prstGeom prst="rect">
            <a:avLst/>
          </a:prstGeom>
          <a:noFill/>
        </p:spPr>
        <p:txBody>
          <a:bodyPr wrap="square" rtlCol="0">
            <a:spAutoFit/>
          </a:bodyPr>
          <a:lstStyle/>
          <a:p>
            <a:r>
              <a:rPr lang="en-US" sz="1600" dirty="0">
                <a:solidFill>
                  <a:srgbClr val="278DBA"/>
                </a:solidFill>
              </a:rPr>
              <a:t>Trinity </a:t>
            </a:r>
            <a:r>
              <a:rPr lang="en-US" sz="1600" b="1" dirty="0">
                <a:solidFill>
                  <a:srgbClr val="278DBA"/>
                </a:solidFill>
              </a:rPr>
              <a:t>Innovation </a:t>
            </a:r>
          </a:p>
          <a:p>
            <a:r>
              <a:rPr lang="en-US" sz="1600" dirty="0">
                <a:solidFill>
                  <a:srgbClr val="278DBA"/>
                </a:solidFill>
              </a:rPr>
              <a:t>&amp;</a:t>
            </a:r>
            <a:r>
              <a:rPr lang="en-US" sz="1600" b="1" dirty="0">
                <a:solidFill>
                  <a:srgbClr val="278DBA"/>
                </a:solidFill>
              </a:rPr>
              <a:t> Enterprise</a:t>
            </a:r>
          </a:p>
        </p:txBody>
      </p:sp>
      <p:sp>
        <p:nvSpPr>
          <p:cNvPr id="9" name="TextBox 8">
            <a:extLst>
              <a:ext uri="{FF2B5EF4-FFF2-40B4-BE49-F238E27FC236}">
                <a16:creationId xmlns:a16="http://schemas.microsoft.com/office/drawing/2014/main" id="{9C859F6E-A844-700D-953B-9BCD35CAF6F1}"/>
              </a:ext>
            </a:extLst>
          </p:cNvPr>
          <p:cNvSpPr txBox="1"/>
          <p:nvPr/>
        </p:nvSpPr>
        <p:spPr>
          <a:xfrm>
            <a:off x="11801623" y="1078069"/>
            <a:ext cx="1739205" cy="1938992"/>
          </a:xfrm>
          <a:prstGeom prst="rect">
            <a:avLst/>
          </a:prstGeom>
          <a:noFill/>
        </p:spPr>
        <p:txBody>
          <a:bodyPr wrap="square">
            <a:spAutoFit/>
          </a:bodyPr>
          <a:lstStyle/>
          <a:p>
            <a:r>
              <a:rPr lang="en-IE" sz="1200" dirty="0">
                <a:latin typeface="Source Sans Pro" panose="020B0503030403020204" pitchFamily="34" charset="0"/>
                <a:ea typeface="Source Sans Pro" panose="020B0503030403020204" pitchFamily="34" charset="0"/>
              </a:rPr>
              <a:t>Slide Size</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Panel Layout</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Duplicating the Slide</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Examples</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Template</a:t>
            </a:r>
          </a:p>
          <a:p>
            <a:endParaRPr lang="en-IE" sz="1200" dirty="0">
              <a:latin typeface="Source Sans Pro" panose="020B0503030403020204" pitchFamily="34" charset="0"/>
              <a:ea typeface="Source Sans Pro" panose="020B0503030403020204" pitchFamily="34" charset="0"/>
            </a:endParaRPr>
          </a:p>
        </p:txBody>
      </p:sp>
      <p:sp>
        <p:nvSpPr>
          <p:cNvPr id="167" name="Oval 166">
            <a:extLst>
              <a:ext uri="{FF2B5EF4-FFF2-40B4-BE49-F238E27FC236}">
                <a16:creationId xmlns:a16="http://schemas.microsoft.com/office/drawing/2014/main" id="{7B8A7789-FB91-18F0-8993-05549775E763}"/>
              </a:ext>
            </a:extLst>
          </p:cNvPr>
          <p:cNvSpPr/>
          <p:nvPr/>
        </p:nvSpPr>
        <p:spPr>
          <a:xfrm>
            <a:off x="9300682" y="1378141"/>
            <a:ext cx="971835" cy="920513"/>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Oval 167">
            <a:extLst>
              <a:ext uri="{FF2B5EF4-FFF2-40B4-BE49-F238E27FC236}">
                <a16:creationId xmlns:a16="http://schemas.microsoft.com/office/drawing/2014/main" id="{1C0A4364-D365-1A4D-FEE7-337C442ED47C}"/>
              </a:ext>
            </a:extLst>
          </p:cNvPr>
          <p:cNvSpPr/>
          <p:nvPr/>
        </p:nvSpPr>
        <p:spPr>
          <a:xfrm>
            <a:off x="7812293" y="1378141"/>
            <a:ext cx="971835" cy="920513"/>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A41E1528-8144-DC5D-B63D-7F78448E0E24}"/>
              </a:ext>
            </a:extLst>
          </p:cNvPr>
          <p:cNvSpPr/>
          <p:nvPr/>
        </p:nvSpPr>
        <p:spPr>
          <a:xfrm>
            <a:off x="6409002" y="1378141"/>
            <a:ext cx="971835" cy="920513"/>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a:extLst>
              <a:ext uri="{FF2B5EF4-FFF2-40B4-BE49-F238E27FC236}">
                <a16:creationId xmlns:a16="http://schemas.microsoft.com/office/drawing/2014/main" id="{0B7312DD-EC92-5EFE-540E-004CBA25270D}"/>
              </a:ext>
            </a:extLst>
          </p:cNvPr>
          <p:cNvSpPr/>
          <p:nvPr/>
        </p:nvSpPr>
        <p:spPr>
          <a:xfrm>
            <a:off x="4988511" y="1378141"/>
            <a:ext cx="971835" cy="920513"/>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a:extLst>
              <a:ext uri="{FF2B5EF4-FFF2-40B4-BE49-F238E27FC236}">
                <a16:creationId xmlns:a16="http://schemas.microsoft.com/office/drawing/2014/main" id="{D20EC36C-FC3C-41F9-D4C1-A6D8D98277EF}"/>
              </a:ext>
            </a:extLst>
          </p:cNvPr>
          <p:cNvSpPr/>
          <p:nvPr/>
        </p:nvSpPr>
        <p:spPr>
          <a:xfrm>
            <a:off x="3570669" y="1378141"/>
            <a:ext cx="971835" cy="920513"/>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 name="Graphic 173" descr="Alterations &amp; Tailoring with solid fill">
            <a:extLst>
              <a:ext uri="{FF2B5EF4-FFF2-40B4-BE49-F238E27FC236}">
                <a16:creationId xmlns:a16="http://schemas.microsoft.com/office/drawing/2014/main" id="{8874A9BC-FBE2-A402-C259-DC95F0E14F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3391" y="1510420"/>
            <a:ext cx="632790" cy="632790"/>
          </a:xfrm>
          <a:prstGeom prst="rect">
            <a:avLst/>
          </a:prstGeom>
        </p:spPr>
      </p:pic>
      <p:pic>
        <p:nvPicPr>
          <p:cNvPr id="176" name="Graphic 175" descr="Box with solid fill">
            <a:extLst>
              <a:ext uri="{FF2B5EF4-FFF2-40B4-BE49-F238E27FC236}">
                <a16:creationId xmlns:a16="http://schemas.microsoft.com/office/drawing/2014/main" id="{6BD2233F-47CC-EC77-1F8D-2108507DBC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53262" y="1489012"/>
            <a:ext cx="686829" cy="686829"/>
          </a:xfrm>
          <a:prstGeom prst="rect">
            <a:avLst/>
          </a:prstGeom>
        </p:spPr>
      </p:pic>
      <p:pic>
        <p:nvPicPr>
          <p:cNvPr id="178" name="Graphic 177" descr="Briefcase with solid fill">
            <a:extLst>
              <a:ext uri="{FF2B5EF4-FFF2-40B4-BE49-F238E27FC236}">
                <a16:creationId xmlns:a16="http://schemas.microsoft.com/office/drawing/2014/main" id="{D0C62A8F-29D2-8144-836D-809B9809EF3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06930" y="1555079"/>
            <a:ext cx="559337" cy="559337"/>
          </a:xfrm>
          <a:prstGeom prst="rect">
            <a:avLst/>
          </a:prstGeom>
        </p:spPr>
      </p:pic>
      <p:pic>
        <p:nvPicPr>
          <p:cNvPr id="180" name="Graphic 179" descr="Cmd Terminal with solid fill">
            <a:extLst>
              <a:ext uri="{FF2B5EF4-FFF2-40B4-BE49-F238E27FC236}">
                <a16:creationId xmlns:a16="http://schemas.microsoft.com/office/drawing/2014/main" id="{F2876AD2-DC63-6995-AB7F-320E676EAAE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97435" y="1520208"/>
            <a:ext cx="629080" cy="629080"/>
          </a:xfrm>
          <a:prstGeom prst="rect">
            <a:avLst/>
          </a:prstGeom>
        </p:spPr>
      </p:pic>
      <p:pic>
        <p:nvPicPr>
          <p:cNvPr id="182" name="Graphic 181" descr="Projector screen with solid fill">
            <a:extLst>
              <a:ext uri="{FF2B5EF4-FFF2-40B4-BE49-F238E27FC236}">
                <a16:creationId xmlns:a16="http://schemas.microsoft.com/office/drawing/2014/main" id="{55F45871-BF26-B065-2ECD-BFE18826BCA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69984" y="1548188"/>
            <a:ext cx="627653" cy="627653"/>
          </a:xfrm>
          <a:prstGeom prst="rect">
            <a:avLst/>
          </a:prstGeom>
        </p:spPr>
      </p:pic>
      <p:cxnSp>
        <p:nvCxnSpPr>
          <p:cNvPr id="184" name="Straight Connector 183">
            <a:extLst>
              <a:ext uri="{FF2B5EF4-FFF2-40B4-BE49-F238E27FC236}">
                <a16:creationId xmlns:a16="http://schemas.microsoft.com/office/drawing/2014/main" id="{C56F210C-72C1-E872-0C4F-79929E1F1334}"/>
              </a:ext>
            </a:extLst>
          </p:cNvPr>
          <p:cNvCxnSpPr>
            <a:stCxn id="171" idx="6"/>
            <a:endCxn id="170" idx="2"/>
          </p:cNvCxnSpPr>
          <p:nvPr/>
        </p:nvCxnSpPr>
        <p:spPr>
          <a:xfrm>
            <a:off x="4542504" y="1838398"/>
            <a:ext cx="44600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03856A23-72B8-0A13-96DD-C1BCACCE9665}"/>
              </a:ext>
            </a:extLst>
          </p:cNvPr>
          <p:cNvCxnSpPr>
            <a:cxnSpLocks/>
            <a:stCxn id="170" idx="6"/>
            <a:endCxn id="169" idx="2"/>
          </p:cNvCxnSpPr>
          <p:nvPr/>
        </p:nvCxnSpPr>
        <p:spPr>
          <a:xfrm>
            <a:off x="5960346" y="1838398"/>
            <a:ext cx="448656"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3767E03F-5CA3-2605-E818-3E782671FBBE}"/>
              </a:ext>
            </a:extLst>
          </p:cNvPr>
          <p:cNvCxnSpPr>
            <a:cxnSpLocks/>
            <a:stCxn id="169" idx="6"/>
            <a:endCxn id="168" idx="2"/>
          </p:cNvCxnSpPr>
          <p:nvPr/>
        </p:nvCxnSpPr>
        <p:spPr>
          <a:xfrm>
            <a:off x="7380837" y="1838398"/>
            <a:ext cx="431456" cy="0"/>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50DBA861-1A8D-653F-53F7-7A1018B7CFE9}"/>
              </a:ext>
            </a:extLst>
          </p:cNvPr>
          <p:cNvCxnSpPr>
            <a:stCxn id="168" idx="6"/>
            <a:endCxn id="167" idx="2"/>
          </p:cNvCxnSpPr>
          <p:nvPr/>
        </p:nvCxnSpPr>
        <p:spPr>
          <a:xfrm>
            <a:off x="8784128" y="1838398"/>
            <a:ext cx="516554"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95" name="Oval 194">
            <a:extLst>
              <a:ext uri="{FF2B5EF4-FFF2-40B4-BE49-F238E27FC236}">
                <a16:creationId xmlns:a16="http://schemas.microsoft.com/office/drawing/2014/main" id="{F82C7A57-C344-E7DB-904D-AA2EE3E46957}"/>
              </a:ext>
            </a:extLst>
          </p:cNvPr>
          <p:cNvSpPr/>
          <p:nvPr/>
        </p:nvSpPr>
        <p:spPr>
          <a:xfrm>
            <a:off x="11619914" y="1118985"/>
            <a:ext cx="181709" cy="179931"/>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6" name="Graphic 195" descr="Alterations &amp; Tailoring with solid fill">
            <a:extLst>
              <a:ext uri="{FF2B5EF4-FFF2-40B4-BE49-F238E27FC236}">
                <a16:creationId xmlns:a16="http://schemas.microsoft.com/office/drawing/2014/main" id="{CBA582D2-D2E4-F87D-8E68-7448FB52E7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57971" y="1152091"/>
            <a:ext cx="113717" cy="113717"/>
          </a:xfrm>
          <a:prstGeom prst="rect">
            <a:avLst/>
          </a:prstGeom>
        </p:spPr>
      </p:pic>
      <p:sp>
        <p:nvSpPr>
          <p:cNvPr id="198" name="Oval 197">
            <a:extLst>
              <a:ext uri="{FF2B5EF4-FFF2-40B4-BE49-F238E27FC236}">
                <a16:creationId xmlns:a16="http://schemas.microsoft.com/office/drawing/2014/main" id="{8B92432E-8320-FD58-9D12-5B099759021F}"/>
              </a:ext>
            </a:extLst>
          </p:cNvPr>
          <p:cNvSpPr/>
          <p:nvPr/>
        </p:nvSpPr>
        <p:spPr>
          <a:xfrm>
            <a:off x="11619914" y="1489012"/>
            <a:ext cx="181709" cy="179931"/>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41C98EE8-636E-9067-C76D-9FA7E5578EE7}"/>
              </a:ext>
            </a:extLst>
          </p:cNvPr>
          <p:cNvSpPr/>
          <p:nvPr/>
        </p:nvSpPr>
        <p:spPr>
          <a:xfrm>
            <a:off x="11619914" y="1859039"/>
            <a:ext cx="181709" cy="179931"/>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E8404275-E241-A4F9-77CA-5EC4F581BA01}"/>
              </a:ext>
            </a:extLst>
          </p:cNvPr>
          <p:cNvSpPr/>
          <p:nvPr/>
        </p:nvSpPr>
        <p:spPr>
          <a:xfrm>
            <a:off x="11619914" y="2228528"/>
            <a:ext cx="181709" cy="179931"/>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3" name="Straight Connector 202">
            <a:extLst>
              <a:ext uri="{FF2B5EF4-FFF2-40B4-BE49-F238E27FC236}">
                <a16:creationId xmlns:a16="http://schemas.microsoft.com/office/drawing/2014/main" id="{EC04900F-3A7A-073B-3561-ED457500B805}"/>
              </a:ext>
            </a:extLst>
          </p:cNvPr>
          <p:cNvCxnSpPr>
            <a:cxnSpLocks/>
            <a:stCxn id="195" idx="4"/>
            <a:endCxn id="198" idx="0"/>
          </p:cNvCxnSpPr>
          <p:nvPr/>
        </p:nvCxnSpPr>
        <p:spPr>
          <a:xfrm>
            <a:off x="11710769" y="1298916"/>
            <a:ext cx="0" cy="190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B7E75CA6-3D23-58A3-8235-2939469BBB96}"/>
              </a:ext>
            </a:extLst>
          </p:cNvPr>
          <p:cNvCxnSpPr>
            <a:endCxn id="199" idx="0"/>
          </p:cNvCxnSpPr>
          <p:nvPr/>
        </p:nvCxnSpPr>
        <p:spPr>
          <a:xfrm>
            <a:off x="11710768" y="1668943"/>
            <a:ext cx="1" cy="190096"/>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9758243A-F285-B53B-8E1A-985B02CD1C97}"/>
              </a:ext>
            </a:extLst>
          </p:cNvPr>
          <p:cNvCxnSpPr>
            <a:cxnSpLocks/>
            <a:stCxn id="199" idx="4"/>
            <a:endCxn id="200" idx="0"/>
          </p:cNvCxnSpPr>
          <p:nvPr/>
        </p:nvCxnSpPr>
        <p:spPr>
          <a:xfrm>
            <a:off x="11710769" y="2038970"/>
            <a:ext cx="0" cy="18955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00879C5B-C2AD-9235-1AB6-438A2A47F794}"/>
              </a:ext>
            </a:extLst>
          </p:cNvPr>
          <p:cNvCxnSpPr>
            <a:cxnSpLocks/>
            <a:endCxn id="201" idx="0"/>
          </p:cNvCxnSpPr>
          <p:nvPr/>
        </p:nvCxnSpPr>
        <p:spPr>
          <a:xfrm>
            <a:off x="11710768" y="2408459"/>
            <a:ext cx="1" cy="190244"/>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212" name="TextBox 211">
            <a:extLst>
              <a:ext uri="{FF2B5EF4-FFF2-40B4-BE49-F238E27FC236}">
                <a16:creationId xmlns:a16="http://schemas.microsoft.com/office/drawing/2014/main" id="{514538AE-3FBB-6105-6DA0-9889D3F80415}"/>
              </a:ext>
            </a:extLst>
          </p:cNvPr>
          <p:cNvSpPr txBox="1"/>
          <p:nvPr/>
        </p:nvSpPr>
        <p:spPr>
          <a:xfrm>
            <a:off x="3502771" y="2381193"/>
            <a:ext cx="994537" cy="276999"/>
          </a:xfrm>
          <a:prstGeom prst="rect">
            <a:avLst/>
          </a:prstGeom>
          <a:noFill/>
        </p:spPr>
        <p:txBody>
          <a:bodyPr wrap="square">
            <a:spAutoFit/>
          </a:bodyPr>
          <a:lstStyle/>
          <a:p>
            <a:r>
              <a:rPr lang="en-IE" sz="1200" b="1" dirty="0">
                <a:latin typeface="Source Sans Pro" panose="020B0503030403020204" pitchFamily="34" charset="0"/>
                <a:ea typeface="Source Sans Pro" panose="020B0503030403020204" pitchFamily="34" charset="0"/>
              </a:rPr>
              <a:t>1. Slide Size</a:t>
            </a:r>
          </a:p>
        </p:txBody>
      </p:sp>
      <p:sp>
        <p:nvSpPr>
          <p:cNvPr id="213" name="TextBox 212">
            <a:extLst>
              <a:ext uri="{FF2B5EF4-FFF2-40B4-BE49-F238E27FC236}">
                <a16:creationId xmlns:a16="http://schemas.microsoft.com/office/drawing/2014/main" id="{045A075E-B101-B6B2-9B8B-4066AA4A703C}"/>
              </a:ext>
            </a:extLst>
          </p:cNvPr>
          <p:cNvSpPr txBox="1"/>
          <p:nvPr/>
        </p:nvSpPr>
        <p:spPr>
          <a:xfrm>
            <a:off x="4965809" y="2381193"/>
            <a:ext cx="1374854" cy="276999"/>
          </a:xfrm>
          <a:prstGeom prst="rect">
            <a:avLst/>
          </a:prstGeom>
          <a:noFill/>
        </p:spPr>
        <p:txBody>
          <a:bodyPr wrap="square">
            <a:spAutoFit/>
          </a:bodyPr>
          <a:lstStyle/>
          <a:p>
            <a:r>
              <a:rPr lang="en-IE" sz="1200" b="1" dirty="0">
                <a:latin typeface="Source Sans Pro" panose="020B0503030403020204" pitchFamily="34" charset="0"/>
                <a:ea typeface="Source Sans Pro" panose="020B0503030403020204" pitchFamily="34" charset="0"/>
              </a:rPr>
              <a:t>2. Panel Layout</a:t>
            </a:r>
          </a:p>
        </p:txBody>
      </p:sp>
      <p:sp>
        <p:nvSpPr>
          <p:cNvPr id="214" name="TextBox 213">
            <a:extLst>
              <a:ext uri="{FF2B5EF4-FFF2-40B4-BE49-F238E27FC236}">
                <a16:creationId xmlns:a16="http://schemas.microsoft.com/office/drawing/2014/main" id="{E2BF59C2-1B85-7A0F-A341-D1C2E5AE7F5C}"/>
              </a:ext>
            </a:extLst>
          </p:cNvPr>
          <p:cNvSpPr txBox="1"/>
          <p:nvPr/>
        </p:nvSpPr>
        <p:spPr>
          <a:xfrm>
            <a:off x="6431517" y="2381193"/>
            <a:ext cx="1155128" cy="461665"/>
          </a:xfrm>
          <a:prstGeom prst="rect">
            <a:avLst/>
          </a:prstGeom>
          <a:noFill/>
        </p:spPr>
        <p:txBody>
          <a:bodyPr wrap="square">
            <a:spAutoFit/>
          </a:bodyPr>
          <a:lstStyle/>
          <a:p>
            <a:r>
              <a:rPr lang="en-IE" sz="1200" b="1" dirty="0">
                <a:latin typeface="Source Sans Pro" panose="020B0503030403020204" pitchFamily="34" charset="0"/>
                <a:ea typeface="Source Sans Pro" panose="020B0503030403020204" pitchFamily="34" charset="0"/>
              </a:rPr>
              <a:t>3. Duplicating the Slide</a:t>
            </a:r>
          </a:p>
        </p:txBody>
      </p:sp>
      <p:sp>
        <p:nvSpPr>
          <p:cNvPr id="215" name="TextBox 214">
            <a:extLst>
              <a:ext uri="{FF2B5EF4-FFF2-40B4-BE49-F238E27FC236}">
                <a16:creationId xmlns:a16="http://schemas.microsoft.com/office/drawing/2014/main" id="{17E0EE5F-6D46-E3E4-A50D-B3B44D9F561F}"/>
              </a:ext>
            </a:extLst>
          </p:cNvPr>
          <p:cNvSpPr txBox="1"/>
          <p:nvPr/>
        </p:nvSpPr>
        <p:spPr>
          <a:xfrm>
            <a:off x="7789591" y="2381193"/>
            <a:ext cx="994537" cy="276999"/>
          </a:xfrm>
          <a:prstGeom prst="rect">
            <a:avLst/>
          </a:prstGeom>
          <a:noFill/>
        </p:spPr>
        <p:txBody>
          <a:bodyPr wrap="square">
            <a:spAutoFit/>
          </a:bodyPr>
          <a:lstStyle/>
          <a:p>
            <a:r>
              <a:rPr lang="en-IE" sz="1200" b="1" dirty="0">
                <a:latin typeface="Source Sans Pro" panose="020B0503030403020204" pitchFamily="34" charset="0"/>
                <a:ea typeface="Source Sans Pro" panose="020B0503030403020204" pitchFamily="34" charset="0"/>
              </a:rPr>
              <a:t>4. Examples</a:t>
            </a:r>
          </a:p>
        </p:txBody>
      </p:sp>
      <p:sp>
        <p:nvSpPr>
          <p:cNvPr id="216" name="TextBox 215">
            <a:extLst>
              <a:ext uri="{FF2B5EF4-FFF2-40B4-BE49-F238E27FC236}">
                <a16:creationId xmlns:a16="http://schemas.microsoft.com/office/drawing/2014/main" id="{7C9582F0-852E-8D19-603B-6E066AA0B835}"/>
              </a:ext>
            </a:extLst>
          </p:cNvPr>
          <p:cNvSpPr txBox="1"/>
          <p:nvPr/>
        </p:nvSpPr>
        <p:spPr>
          <a:xfrm>
            <a:off x="9276484" y="2382642"/>
            <a:ext cx="994537" cy="276999"/>
          </a:xfrm>
          <a:prstGeom prst="rect">
            <a:avLst/>
          </a:prstGeom>
          <a:noFill/>
        </p:spPr>
        <p:txBody>
          <a:bodyPr wrap="square">
            <a:spAutoFit/>
          </a:bodyPr>
          <a:lstStyle/>
          <a:p>
            <a:r>
              <a:rPr lang="en-IE" sz="1200" b="1" dirty="0">
                <a:latin typeface="Source Sans Pro" panose="020B0503030403020204" pitchFamily="34" charset="0"/>
                <a:ea typeface="Source Sans Pro" panose="020B0503030403020204" pitchFamily="34" charset="0"/>
              </a:rPr>
              <a:t>5. Template</a:t>
            </a:r>
          </a:p>
        </p:txBody>
      </p:sp>
      <p:pic>
        <p:nvPicPr>
          <p:cNvPr id="217" name="Graphic 216" descr="Projector screen with solid fill">
            <a:extLst>
              <a:ext uri="{FF2B5EF4-FFF2-40B4-BE49-F238E27FC236}">
                <a16:creationId xmlns:a16="http://schemas.microsoft.com/office/drawing/2014/main" id="{CEF7C1A3-E178-9CF0-9142-967CF9537FF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642290" y="1512009"/>
            <a:ext cx="136957" cy="136957"/>
          </a:xfrm>
          <a:prstGeom prst="rect">
            <a:avLst/>
          </a:prstGeom>
        </p:spPr>
      </p:pic>
      <p:pic>
        <p:nvPicPr>
          <p:cNvPr id="221" name="Graphic 220" descr="Cmd Terminal with solid fill">
            <a:extLst>
              <a:ext uri="{FF2B5EF4-FFF2-40B4-BE49-F238E27FC236}">
                <a16:creationId xmlns:a16="http://schemas.microsoft.com/office/drawing/2014/main" id="{783F36AB-0199-13D7-B17D-CD421D7065B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43801" y="1882036"/>
            <a:ext cx="133936" cy="133936"/>
          </a:xfrm>
          <a:prstGeom prst="rect">
            <a:avLst/>
          </a:prstGeom>
        </p:spPr>
      </p:pic>
      <p:pic>
        <p:nvPicPr>
          <p:cNvPr id="225" name="Graphic 224" descr="Box with solid fill">
            <a:extLst>
              <a:ext uri="{FF2B5EF4-FFF2-40B4-BE49-F238E27FC236}">
                <a16:creationId xmlns:a16="http://schemas.microsoft.com/office/drawing/2014/main" id="{05C8C840-6B1B-D4FD-A69B-21CBC2411B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45562" y="2254381"/>
            <a:ext cx="126126" cy="126126"/>
          </a:xfrm>
          <a:prstGeom prst="rect">
            <a:avLst/>
          </a:prstGeom>
        </p:spPr>
      </p:pic>
      <p:pic>
        <p:nvPicPr>
          <p:cNvPr id="226" name="Graphic 225" descr="Briefcase with solid fill">
            <a:extLst>
              <a:ext uri="{FF2B5EF4-FFF2-40B4-BE49-F238E27FC236}">
                <a16:creationId xmlns:a16="http://schemas.microsoft.com/office/drawing/2014/main" id="{DAB54002-3EEB-7FF9-4A12-CAA4A54DD95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48082" y="2626655"/>
            <a:ext cx="123606" cy="123606"/>
          </a:xfrm>
          <a:prstGeom prst="rect">
            <a:avLst/>
          </a:prstGeom>
        </p:spPr>
      </p:pic>
      <p:sp>
        <p:nvSpPr>
          <p:cNvPr id="23" name="TextBox 22">
            <a:extLst>
              <a:ext uri="{FF2B5EF4-FFF2-40B4-BE49-F238E27FC236}">
                <a16:creationId xmlns:a16="http://schemas.microsoft.com/office/drawing/2014/main" id="{546F1A18-E3D6-D68B-EE1E-05CB74AE57B1}"/>
              </a:ext>
            </a:extLst>
          </p:cNvPr>
          <p:cNvSpPr txBox="1"/>
          <p:nvPr/>
        </p:nvSpPr>
        <p:spPr>
          <a:xfrm>
            <a:off x="2618436" y="268623"/>
            <a:ext cx="2845287" cy="461665"/>
          </a:xfrm>
          <a:prstGeom prst="rect">
            <a:avLst/>
          </a:prstGeom>
          <a:noFill/>
        </p:spPr>
        <p:txBody>
          <a:bodyPr wrap="square" rtlCol="0">
            <a:spAutoFit/>
          </a:bodyPr>
          <a:lstStyle/>
          <a:p>
            <a:r>
              <a:rPr lang="en-US" sz="2400" b="1" dirty="0">
                <a:solidFill>
                  <a:srgbClr val="016EB9"/>
                </a:solidFill>
                <a:latin typeface="Source Sans Pro" panose="020B0503030403020204" pitchFamily="34" charset="0"/>
                <a:ea typeface="Source Sans Pro" panose="020B0503030403020204" pitchFamily="34" charset="0"/>
              </a:rPr>
              <a:t>Agenda</a:t>
            </a:r>
          </a:p>
        </p:txBody>
      </p:sp>
    </p:spTree>
    <p:extLst>
      <p:ext uri="{BB962C8B-B14F-4D97-AF65-F5344CB8AC3E}">
        <p14:creationId xmlns:p14="http://schemas.microsoft.com/office/powerpoint/2010/main" val="3686688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01F7E-55BE-C357-71D1-FD6BE5B71566}"/>
            </a:ext>
          </a:extLst>
        </p:cNvPr>
        <p:cNvGrpSpPr/>
        <p:nvPr/>
      </p:nvGrpSpPr>
      <p:grpSpPr>
        <a:xfrm>
          <a:off x="0" y="0"/>
          <a:ext cx="0" cy="0"/>
          <a:chOff x="0" y="0"/>
          <a:chExt cx="0" cy="0"/>
        </a:xfrm>
      </p:grpSpPr>
      <p:pic>
        <p:nvPicPr>
          <p:cNvPr id="7" name="Picture 6" descr="A white background with black dots&#10;&#10;AI-generated content may be incorrect.">
            <a:extLst>
              <a:ext uri="{FF2B5EF4-FFF2-40B4-BE49-F238E27FC236}">
                <a16:creationId xmlns:a16="http://schemas.microsoft.com/office/drawing/2014/main" id="{A9759912-5006-8B77-5689-9D3D54338F4D}"/>
              </a:ext>
            </a:extLst>
          </p:cNvPr>
          <p:cNvPicPr>
            <a:picLocks noChangeAspect="1"/>
          </p:cNvPicPr>
          <p:nvPr/>
        </p:nvPicPr>
        <p:blipFill>
          <a:blip r:embed="rId2"/>
          <a:stretch>
            <a:fillRect/>
          </a:stretch>
        </p:blipFill>
        <p:spPr>
          <a:xfrm>
            <a:off x="3174" y="794"/>
            <a:ext cx="13820775" cy="3887092"/>
          </a:xfrm>
          <a:prstGeom prst="rect">
            <a:avLst/>
          </a:prstGeom>
        </p:spPr>
      </p:pic>
      <p:sp>
        <p:nvSpPr>
          <p:cNvPr id="2" name="TextBox 1">
            <a:extLst>
              <a:ext uri="{FF2B5EF4-FFF2-40B4-BE49-F238E27FC236}">
                <a16:creationId xmlns:a16="http://schemas.microsoft.com/office/drawing/2014/main" id="{3AB21DD1-3D34-D0A3-2C1B-2A1202B2868B}"/>
              </a:ext>
            </a:extLst>
          </p:cNvPr>
          <p:cNvSpPr txBox="1"/>
          <p:nvPr/>
        </p:nvSpPr>
        <p:spPr>
          <a:xfrm>
            <a:off x="2618436" y="268623"/>
            <a:ext cx="2845287" cy="461665"/>
          </a:xfrm>
          <a:prstGeom prst="rect">
            <a:avLst/>
          </a:prstGeom>
          <a:noFill/>
        </p:spPr>
        <p:txBody>
          <a:bodyPr wrap="square" rtlCol="0">
            <a:spAutoFit/>
          </a:bodyPr>
          <a:lstStyle/>
          <a:p>
            <a:r>
              <a:rPr lang="en-US" sz="2400" b="1" dirty="0">
                <a:solidFill>
                  <a:srgbClr val="016EB9"/>
                </a:solidFill>
                <a:latin typeface="Source Sans Pro" panose="020B0503030403020204" pitchFamily="34" charset="0"/>
                <a:ea typeface="Source Sans Pro" panose="020B0503030403020204" pitchFamily="34" charset="0"/>
              </a:rPr>
              <a:t>Slide Size</a:t>
            </a:r>
          </a:p>
        </p:txBody>
      </p:sp>
      <p:sp>
        <p:nvSpPr>
          <p:cNvPr id="4" name="TextBox 3">
            <a:extLst>
              <a:ext uri="{FF2B5EF4-FFF2-40B4-BE49-F238E27FC236}">
                <a16:creationId xmlns:a16="http://schemas.microsoft.com/office/drawing/2014/main" id="{C622C610-8D73-3DC6-DEBF-AD7D0ED5A525}"/>
              </a:ext>
            </a:extLst>
          </p:cNvPr>
          <p:cNvSpPr txBox="1"/>
          <p:nvPr/>
        </p:nvSpPr>
        <p:spPr>
          <a:xfrm>
            <a:off x="2618435" y="1161260"/>
            <a:ext cx="5832837" cy="461665"/>
          </a:xfrm>
          <a:prstGeom prst="rect">
            <a:avLst/>
          </a:prstGeom>
          <a:noFill/>
        </p:spPr>
        <p:txBody>
          <a:bodyPr wrap="square" rtlCol="0">
            <a:spAutoFit/>
          </a:bodyPr>
          <a:lstStyle/>
          <a:p>
            <a:r>
              <a:rPr lang="en-IE" sz="1200" dirty="0">
                <a:latin typeface="Source Sans Pro" panose="020B0503030403020204" pitchFamily="34" charset="0"/>
                <a:ea typeface="Source Sans Pro" panose="020B0503030403020204" pitchFamily="34" charset="0"/>
              </a:rPr>
              <a:t>To check or edit:</a:t>
            </a:r>
          </a:p>
          <a:p>
            <a:pPr algn="ctr"/>
            <a:r>
              <a:rPr lang="en-IE" sz="1200" dirty="0">
                <a:latin typeface="Source Sans Pro" panose="020B0503030403020204" pitchFamily="34" charset="0"/>
                <a:ea typeface="Source Sans Pro" panose="020B0503030403020204" pitchFamily="34" charset="0"/>
              </a:rPr>
              <a:t>Design → Slide Size →  Page Setup.. → Custom Slide Size</a:t>
            </a:r>
          </a:p>
        </p:txBody>
      </p:sp>
      <p:pic>
        <p:nvPicPr>
          <p:cNvPr id="6" name="Picture 5">
            <a:extLst>
              <a:ext uri="{FF2B5EF4-FFF2-40B4-BE49-F238E27FC236}">
                <a16:creationId xmlns:a16="http://schemas.microsoft.com/office/drawing/2014/main" id="{E93C2A41-ED49-48BE-74E5-53992BEAF42E}"/>
              </a:ext>
            </a:extLst>
          </p:cNvPr>
          <p:cNvPicPr>
            <a:picLocks noChangeAspect="1"/>
          </p:cNvPicPr>
          <p:nvPr/>
        </p:nvPicPr>
        <p:blipFill>
          <a:blip r:embed="rId3"/>
          <a:stretch>
            <a:fillRect/>
          </a:stretch>
        </p:blipFill>
        <p:spPr>
          <a:xfrm>
            <a:off x="3446140" y="1722949"/>
            <a:ext cx="6824167" cy="663461"/>
          </a:xfrm>
          <a:prstGeom prst="rect">
            <a:avLst/>
          </a:prstGeom>
        </p:spPr>
      </p:pic>
      <p:sp>
        <p:nvSpPr>
          <p:cNvPr id="10" name="Rectangle 9">
            <a:extLst>
              <a:ext uri="{FF2B5EF4-FFF2-40B4-BE49-F238E27FC236}">
                <a16:creationId xmlns:a16="http://schemas.microsoft.com/office/drawing/2014/main" id="{FB8BE537-D59A-1C61-5E56-A35E6E62C6EE}"/>
              </a:ext>
            </a:extLst>
          </p:cNvPr>
          <p:cNvSpPr/>
          <p:nvPr/>
        </p:nvSpPr>
        <p:spPr>
          <a:xfrm>
            <a:off x="9035082" y="1951602"/>
            <a:ext cx="256105" cy="633150"/>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screenshot of a computer&#10;&#10;AI-generated content may be incorrect.">
            <a:extLst>
              <a:ext uri="{FF2B5EF4-FFF2-40B4-BE49-F238E27FC236}">
                <a16:creationId xmlns:a16="http://schemas.microsoft.com/office/drawing/2014/main" id="{BADB3C1D-CB58-8445-8A0D-23594566F131}"/>
              </a:ext>
            </a:extLst>
          </p:cNvPr>
          <p:cNvPicPr>
            <a:picLocks noChangeAspect="1"/>
          </p:cNvPicPr>
          <p:nvPr/>
        </p:nvPicPr>
        <p:blipFill>
          <a:blip r:embed="rId4"/>
          <a:stretch>
            <a:fillRect/>
          </a:stretch>
        </p:blipFill>
        <p:spPr>
          <a:xfrm>
            <a:off x="4354167" y="2538714"/>
            <a:ext cx="1552949" cy="899575"/>
          </a:xfrm>
          <a:prstGeom prst="rect">
            <a:avLst/>
          </a:prstGeom>
        </p:spPr>
      </p:pic>
      <p:sp>
        <p:nvSpPr>
          <p:cNvPr id="17" name="Rectangle 16">
            <a:extLst>
              <a:ext uri="{FF2B5EF4-FFF2-40B4-BE49-F238E27FC236}">
                <a16:creationId xmlns:a16="http://schemas.microsoft.com/office/drawing/2014/main" id="{CE930D90-CA9B-A4AD-3179-A15169B83462}"/>
              </a:ext>
            </a:extLst>
          </p:cNvPr>
          <p:cNvSpPr/>
          <p:nvPr/>
        </p:nvSpPr>
        <p:spPr>
          <a:xfrm>
            <a:off x="4954965" y="3256252"/>
            <a:ext cx="795425" cy="165499"/>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screenshot of a computer&#10;&#10;AI-generated content may be incorrect.">
            <a:extLst>
              <a:ext uri="{FF2B5EF4-FFF2-40B4-BE49-F238E27FC236}">
                <a16:creationId xmlns:a16="http://schemas.microsoft.com/office/drawing/2014/main" id="{35D96D4A-9735-92CB-A6A7-955B1A82C400}"/>
              </a:ext>
            </a:extLst>
          </p:cNvPr>
          <p:cNvPicPr>
            <a:picLocks noChangeAspect="1"/>
          </p:cNvPicPr>
          <p:nvPr/>
        </p:nvPicPr>
        <p:blipFill>
          <a:blip r:embed="rId5"/>
          <a:stretch>
            <a:fillRect/>
          </a:stretch>
        </p:blipFill>
        <p:spPr>
          <a:xfrm>
            <a:off x="6753912" y="2496143"/>
            <a:ext cx="1600190" cy="1216144"/>
          </a:xfrm>
          <a:prstGeom prst="rect">
            <a:avLst/>
          </a:prstGeom>
        </p:spPr>
      </p:pic>
      <p:sp>
        <p:nvSpPr>
          <p:cNvPr id="20" name="Rectangle 19">
            <a:extLst>
              <a:ext uri="{FF2B5EF4-FFF2-40B4-BE49-F238E27FC236}">
                <a16:creationId xmlns:a16="http://schemas.microsoft.com/office/drawing/2014/main" id="{A46E7EE2-C77B-7FC5-4C36-97A80D22EFB9}"/>
              </a:ext>
            </a:extLst>
          </p:cNvPr>
          <p:cNvSpPr/>
          <p:nvPr/>
        </p:nvSpPr>
        <p:spPr>
          <a:xfrm>
            <a:off x="7033840" y="2661957"/>
            <a:ext cx="1206618" cy="422566"/>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7D8BABF-8D30-FAF4-822A-357595F0D967}"/>
              </a:ext>
            </a:extLst>
          </p:cNvPr>
          <p:cNvSpPr/>
          <p:nvPr/>
        </p:nvSpPr>
        <p:spPr>
          <a:xfrm>
            <a:off x="4516126" y="1648966"/>
            <a:ext cx="446292" cy="270729"/>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3C0881B-4D69-1084-AFA9-2F8A8BCD729F}"/>
              </a:ext>
            </a:extLst>
          </p:cNvPr>
          <p:cNvSpPr txBox="1"/>
          <p:nvPr/>
        </p:nvSpPr>
        <p:spPr>
          <a:xfrm>
            <a:off x="2618436" y="710087"/>
            <a:ext cx="5832837" cy="461665"/>
          </a:xfrm>
          <a:prstGeom prst="rect">
            <a:avLst/>
          </a:prstGeom>
          <a:noFill/>
        </p:spPr>
        <p:txBody>
          <a:bodyPr wrap="square" rtlCol="0">
            <a:spAutoFit/>
          </a:bodyPr>
          <a:lstStyle/>
          <a:p>
            <a:r>
              <a:rPr lang="en-IE" sz="1200" dirty="0">
                <a:latin typeface="Source Sans Pro" panose="020B0503030403020204" pitchFamily="34" charset="0"/>
                <a:ea typeface="Source Sans Pro" panose="020B0503030403020204" pitchFamily="34" charset="0"/>
              </a:rPr>
              <a:t>This template uses a </a:t>
            </a:r>
            <a:r>
              <a:rPr lang="en-IE" sz="1200" b="1" dirty="0">
                <a:latin typeface="Source Sans Pro" panose="020B0503030403020204" pitchFamily="34" charset="0"/>
                <a:ea typeface="Source Sans Pro" panose="020B0503030403020204" pitchFamily="34" charset="0"/>
              </a:rPr>
              <a:t>custom slide format</a:t>
            </a:r>
            <a:r>
              <a:rPr lang="en-IE" sz="1200" dirty="0">
                <a:latin typeface="Source Sans Pro" panose="020B0503030403020204" pitchFamily="34" charset="0"/>
                <a:ea typeface="Source Sans Pro" panose="020B0503030403020204" pitchFamily="34" charset="0"/>
              </a:rPr>
              <a:t>:</a:t>
            </a:r>
          </a:p>
          <a:p>
            <a:r>
              <a:rPr lang="en-IE" sz="1200" b="1" dirty="0">
                <a:latin typeface="Source Sans Pro" panose="020B0503030403020204" pitchFamily="34" charset="0"/>
                <a:ea typeface="Source Sans Pro" panose="020B0503030403020204" pitchFamily="34" charset="0"/>
              </a:rPr>
              <a:t>38.4 cm (width) × 10.8 cm (height)</a:t>
            </a:r>
            <a:endParaRPr lang="en-IE" sz="1200" dirty="0">
              <a:latin typeface="Source Sans Pro" panose="020B0503030403020204" pitchFamily="34" charset="0"/>
              <a:ea typeface="Source Sans Pro" panose="020B0503030403020204" pitchFamily="34" charset="0"/>
            </a:endParaRPr>
          </a:p>
        </p:txBody>
      </p:sp>
      <p:sp>
        <p:nvSpPr>
          <p:cNvPr id="5" name="Oval 4">
            <a:extLst>
              <a:ext uri="{FF2B5EF4-FFF2-40B4-BE49-F238E27FC236}">
                <a16:creationId xmlns:a16="http://schemas.microsoft.com/office/drawing/2014/main" id="{5BD5BB2C-6709-3FAF-400A-E468B6A296E9}"/>
              </a:ext>
            </a:extLst>
          </p:cNvPr>
          <p:cNvSpPr/>
          <p:nvPr/>
        </p:nvSpPr>
        <p:spPr>
          <a:xfrm>
            <a:off x="11619914" y="2598703"/>
            <a:ext cx="181709" cy="17993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AE1E28-D1BA-1507-08F8-C3A585EE279B}"/>
              </a:ext>
            </a:extLst>
          </p:cNvPr>
          <p:cNvSpPr txBox="1"/>
          <p:nvPr/>
        </p:nvSpPr>
        <p:spPr>
          <a:xfrm>
            <a:off x="11801623" y="1078069"/>
            <a:ext cx="1739205" cy="1938992"/>
          </a:xfrm>
          <a:prstGeom prst="rect">
            <a:avLst/>
          </a:prstGeom>
          <a:noFill/>
        </p:spPr>
        <p:txBody>
          <a:bodyPr wrap="square">
            <a:spAutoFit/>
          </a:bodyPr>
          <a:lstStyle/>
          <a:p>
            <a:r>
              <a:rPr lang="en-IE" sz="1200" b="1" dirty="0">
                <a:solidFill>
                  <a:srgbClr val="278DBA"/>
                </a:solidFill>
                <a:latin typeface="Source Sans Pro" panose="020B0503030403020204" pitchFamily="34" charset="0"/>
                <a:ea typeface="Source Sans Pro" panose="020B0503030403020204" pitchFamily="34" charset="0"/>
              </a:rPr>
              <a:t>Slide Size</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Panel Layout</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Duplicating the Slide</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Examples</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Template</a:t>
            </a:r>
          </a:p>
          <a:p>
            <a:endParaRPr lang="en-IE" sz="1200" dirty="0">
              <a:latin typeface="Source Sans Pro" panose="020B0503030403020204" pitchFamily="34" charset="0"/>
              <a:ea typeface="Source Sans Pro" panose="020B0503030403020204" pitchFamily="34" charset="0"/>
            </a:endParaRPr>
          </a:p>
        </p:txBody>
      </p:sp>
      <p:sp>
        <p:nvSpPr>
          <p:cNvPr id="11" name="Oval 10">
            <a:extLst>
              <a:ext uri="{FF2B5EF4-FFF2-40B4-BE49-F238E27FC236}">
                <a16:creationId xmlns:a16="http://schemas.microsoft.com/office/drawing/2014/main" id="{1D82FA0B-6F6A-12BC-6FE2-D6FDE48DCD99}"/>
              </a:ext>
            </a:extLst>
          </p:cNvPr>
          <p:cNvSpPr/>
          <p:nvPr/>
        </p:nvSpPr>
        <p:spPr>
          <a:xfrm>
            <a:off x="11619914" y="1118985"/>
            <a:ext cx="181709" cy="179931"/>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Alterations &amp; Tailoring with solid fill">
            <a:extLst>
              <a:ext uri="{FF2B5EF4-FFF2-40B4-BE49-F238E27FC236}">
                <a16:creationId xmlns:a16="http://schemas.microsoft.com/office/drawing/2014/main" id="{F43BFBC5-3055-9E20-1604-BA25A780B8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57971" y="1152091"/>
            <a:ext cx="113717" cy="113717"/>
          </a:xfrm>
          <a:prstGeom prst="rect">
            <a:avLst/>
          </a:prstGeom>
        </p:spPr>
      </p:pic>
      <p:sp>
        <p:nvSpPr>
          <p:cNvPr id="14" name="Oval 13">
            <a:extLst>
              <a:ext uri="{FF2B5EF4-FFF2-40B4-BE49-F238E27FC236}">
                <a16:creationId xmlns:a16="http://schemas.microsoft.com/office/drawing/2014/main" id="{06793EFC-F63C-4493-2420-B9222C991CC0}"/>
              </a:ext>
            </a:extLst>
          </p:cNvPr>
          <p:cNvSpPr/>
          <p:nvPr/>
        </p:nvSpPr>
        <p:spPr>
          <a:xfrm>
            <a:off x="11619914" y="1489012"/>
            <a:ext cx="181709" cy="179931"/>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74E86D7-F159-C668-6BA9-A3F04B008E40}"/>
              </a:ext>
            </a:extLst>
          </p:cNvPr>
          <p:cNvSpPr/>
          <p:nvPr/>
        </p:nvSpPr>
        <p:spPr>
          <a:xfrm>
            <a:off x="11619914" y="1859039"/>
            <a:ext cx="181709" cy="179931"/>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9A4F7A4-6BAE-ABE7-EBE2-7AA32902DFB9}"/>
              </a:ext>
            </a:extLst>
          </p:cNvPr>
          <p:cNvSpPr/>
          <p:nvPr/>
        </p:nvSpPr>
        <p:spPr>
          <a:xfrm>
            <a:off x="11619914" y="2228528"/>
            <a:ext cx="181709" cy="179931"/>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B5B991F9-D188-50E2-746B-B4787FC1D917}"/>
              </a:ext>
            </a:extLst>
          </p:cNvPr>
          <p:cNvCxnSpPr>
            <a:cxnSpLocks/>
            <a:stCxn id="11" idx="4"/>
            <a:endCxn id="14" idx="0"/>
          </p:cNvCxnSpPr>
          <p:nvPr/>
        </p:nvCxnSpPr>
        <p:spPr>
          <a:xfrm>
            <a:off x="11710769" y="1298916"/>
            <a:ext cx="0" cy="190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9E1807C-C41C-BC2D-4568-60AB51824FBC}"/>
              </a:ext>
            </a:extLst>
          </p:cNvPr>
          <p:cNvCxnSpPr>
            <a:endCxn id="18" idx="0"/>
          </p:cNvCxnSpPr>
          <p:nvPr/>
        </p:nvCxnSpPr>
        <p:spPr>
          <a:xfrm>
            <a:off x="11710768" y="1668943"/>
            <a:ext cx="1" cy="190096"/>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C62A4D0-B1A5-3C66-263C-8BCD977E804D}"/>
              </a:ext>
            </a:extLst>
          </p:cNvPr>
          <p:cNvCxnSpPr>
            <a:cxnSpLocks/>
            <a:stCxn id="18" idx="4"/>
            <a:endCxn id="21" idx="0"/>
          </p:cNvCxnSpPr>
          <p:nvPr/>
        </p:nvCxnSpPr>
        <p:spPr>
          <a:xfrm>
            <a:off x="11710769" y="2038970"/>
            <a:ext cx="0" cy="18955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C120F450-39F2-9EA9-E2C3-36CBE4F2B1CE}"/>
              </a:ext>
            </a:extLst>
          </p:cNvPr>
          <p:cNvCxnSpPr>
            <a:cxnSpLocks/>
            <a:endCxn id="5" idx="0"/>
          </p:cNvCxnSpPr>
          <p:nvPr/>
        </p:nvCxnSpPr>
        <p:spPr>
          <a:xfrm>
            <a:off x="11710768" y="2408459"/>
            <a:ext cx="1" cy="190244"/>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pic>
        <p:nvPicPr>
          <p:cNvPr id="28" name="Graphic 27" descr="Projector screen with solid fill">
            <a:extLst>
              <a:ext uri="{FF2B5EF4-FFF2-40B4-BE49-F238E27FC236}">
                <a16:creationId xmlns:a16="http://schemas.microsoft.com/office/drawing/2014/main" id="{0DD17F8C-4829-B3F9-50DE-8A1887A4ADA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42290" y="1512009"/>
            <a:ext cx="136957" cy="136957"/>
          </a:xfrm>
          <a:prstGeom prst="rect">
            <a:avLst/>
          </a:prstGeom>
        </p:spPr>
      </p:pic>
      <p:pic>
        <p:nvPicPr>
          <p:cNvPr id="29" name="Graphic 28" descr="Cmd Terminal with solid fill">
            <a:extLst>
              <a:ext uri="{FF2B5EF4-FFF2-40B4-BE49-F238E27FC236}">
                <a16:creationId xmlns:a16="http://schemas.microsoft.com/office/drawing/2014/main" id="{01928F17-1595-B05F-15A6-D4BE63F1BB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643801" y="1882036"/>
            <a:ext cx="133936" cy="133936"/>
          </a:xfrm>
          <a:prstGeom prst="rect">
            <a:avLst/>
          </a:prstGeom>
        </p:spPr>
      </p:pic>
      <p:pic>
        <p:nvPicPr>
          <p:cNvPr id="30" name="Graphic 29" descr="Box with solid fill">
            <a:extLst>
              <a:ext uri="{FF2B5EF4-FFF2-40B4-BE49-F238E27FC236}">
                <a16:creationId xmlns:a16="http://schemas.microsoft.com/office/drawing/2014/main" id="{635694E7-F7D4-B33D-D18D-44629F5A766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45562" y="2254381"/>
            <a:ext cx="126126" cy="126126"/>
          </a:xfrm>
          <a:prstGeom prst="rect">
            <a:avLst/>
          </a:prstGeom>
        </p:spPr>
      </p:pic>
      <p:pic>
        <p:nvPicPr>
          <p:cNvPr id="31" name="Graphic 30" descr="Briefcase with solid fill">
            <a:extLst>
              <a:ext uri="{FF2B5EF4-FFF2-40B4-BE49-F238E27FC236}">
                <a16:creationId xmlns:a16="http://schemas.microsoft.com/office/drawing/2014/main" id="{59A2D526-9604-1835-035E-9A33C4ADB47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648082" y="2626655"/>
            <a:ext cx="123606" cy="123606"/>
          </a:xfrm>
          <a:prstGeom prst="rect">
            <a:avLst/>
          </a:prstGeom>
        </p:spPr>
      </p:pic>
      <p:pic>
        <p:nvPicPr>
          <p:cNvPr id="37" name="Picture 36">
            <a:extLst>
              <a:ext uri="{FF2B5EF4-FFF2-40B4-BE49-F238E27FC236}">
                <a16:creationId xmlns:a16="http://schemas.microsoft.com/office/drawing/2014/main" id="{E2128154-3DF0-594C-BCED-A65D3B02E8F9}"/>
              </a:ext>
            </a:extLst>
          </p:cNvPr>
          <p:cNvPicPr>
            <a:picLocks noChangeAspect="1"/>
          </p:cNvPicPr>
          <p:nvPr/>
        </p:nvPicPr>
        <p:blipFill>
          <a:blip r:embed="rId16"/>
          <a:stretch>
            <a:fillRect/>
          </a:stretch>
        </p:blipFill>
        <p:spPr>
          <a:xfrm>
            <a:off x="56271" y="92389"/>
            <a:ext cx="2180676" cy="769555"/>
          </a:xfrm>
          <a:prstGeom prst="rect">
            <a:avLst/>
          </a:prstGeom>
        </p:spPr>
      </p:pic>
      <p:sp>
        <p:nvSpPr>
          <p:cNvPr id="41" name="Oval 40">
            <a:extLst>
              <a:ext uri="{FF2B5EF4-FFF2-40B4-BE49-F238E27FC236}">
                <a16:creationId xmlns:a16="http://schemas.microsoft.com/office/drawing/2014/main" id="{C30532A9-5408-9652-A7E8-48E7C2E8DC45}"/>
              </a:ext>
            </a:extLst>
          </p:cNvPr>
          <p:cNvSpPr/>
          <p:nvPr/>
        </p:nvSpPr>
        <p:spPr>
          <a:xfrm>
            <a:off x="4372897" y="1829070"/>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AAC97BB-D890-8E7A-42FB-2BCDA82260EF}"/>
              </a:ext>
            </a:extLst>
          </p:cNvPr>
          <p:cNvSpPr/>
          <p:nvPr/>
        </p:nvSpPr>
        <p:spPr>
          <a:xfrm>
            <a:off x="5605293" y="3141428"/>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F1A35F5-518D-313B-E749-60B92DE46052}"/>
              </a:ext>
            </a:extLst>
          </p:cNvPr>
          <p:cNvSpPr/>
          <p:nvPr/>
        </p:nvSpPr>
        <p:spPr>
          <a:xfrm>
            <a:off x="9200412" y="1816623"/>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DD7D362-620F-218A-B0CC-ACDD7DE5C1A4}"/>
              </a:ext>
            </a:extLst>
          </p:cNvPr>
          <p:cNvSpPr/>
          <p:nvPr/>
        </p:nvSpPr>
        <p:spPr>
          <a:xfrm>
            <a:off x="8103134" y="2573634"/>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87476C1-CA21-A68F-E4E2-0D471D7C0798}"/>
              </a:ext>
            </a:extLst>
          </p:cNvPr>
          <p:cNvSpPr txBox="1"/>
          <p:nvPr/>
        </p:nvSpPr>
        <p:spPr>
          <a:xfrm>
            <a:off x="4354167" y="1793325"/>
            <a:ext cx="161959"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1</a:t>
            </a:r>
          </a:p>
        </p:txBody>
      </p:sp>
      <p:sp>
        <p:nvSpPr>
          <p:cNvPr id="46" name="TextBox 45">
            <a:extLst>
              <a:ext uri="{FF2B5EF4-FFF2-40B4-BE49-F238E27FC236}">
                <a16:creationId xmlns:a16="http://schemas.microsoft.com/office/drawing/2014/main" id="{5D9ADD79-1BE3-22A8-8317-A85957144902}"/>
              </a:ext>
            </a:extLst>
          </p:cNvPr>
          <p:cNvSpPr txBox="1"/>
          <p:nvPr/>
        </p:nvSpPr>
        <p:spPr>
          <a:xfrm>
            <a:off x="9186431" y="1776379"/>
            <a:ext cx="282302"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2</a:t>
            </a:r>
          </a:p>
        </p:txBody>
      </p:sp>
      <p:sp>
        <p:nvSpPr>
          <p:cNvPr id="47" name="TextBox 46">
            <a:extLst>
              <a:ext uri="{FF2B5EF4-FFF2-40B4-BE49-F238E27FC236}">
                <a16:creationId xmlns:a16="http://schemas.microsoft.com/office/drawing/2014/main" id="{09C55409-2A6F-A232-DD51-4AC5C7915B8C}"/>
              </a:ext>
            </a:extLst>
          </p:cNvPr>
          <p:cNvSpPr txBox="1"/>
          <p:nvPr/>
        </p:nvSpPr>
        <p:spPr>
          <a:xfrm>
            <a:off x="5593194" y="3104471"/>
            <a:ext cx="282302"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3</a:t>
            </a:r>
          </a:p>
        </p:txBody>
      </p:sp>
      <p:sp>
        <p:nvSpPr>
          <p:cNvPr id="48" name="TextBox 47">
            <a:extLst>
              <a:ext uri="{FF2B5EF4-FFF2-40B4-BE49-F238E27FC236}">
                <a16:creationId xmlns:a16="http://schemas.microsoft.com/office/drawing/2014/main" id="{CCD693FF-237B-E18E-0531-EAADF3DF5C06}"/>
              </a:ext>
            </a:extLst>
          </p:cNvPr>
          <p:cNvSpPr txBox="1"/>
          <p:nvPr/>
        </p:nvSpPr>
        <p:spPr>
          <a:xfrm>
            <a:off x="8089718" y="2538714"/>
            <a:ext cx="282302"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4</a:t>
            </a:r>
          </a:p>
        </p:txBody>
      </p:sp>
      <p:sp>
        <p:nvSpPr>
          <p:cNvPr id="8" name="TextBox 7">
            <a:extLst>
              <a:ext uri="{FF2B5EF4-FFF2-40B4-BE49-F238E27FC236}">
                <a16:creationId xmlns:a16="http://schemas.microsoft.com/office/drawing/2014/main" id="{92813858-F8DE-F52A-1246-6854A47FF84A}"/>
              </a:ext>
            </a:extLst>
          </p:cNvPr>
          <p:cNvSpPr txBox="1"/>
          <p:nvPr/>
        </p:nvSpPr>
        <p:spPr>
          <a:xfrm>
            <a:off x="11578327" y="184780"/>
            <a:ext cx="5177044" cy="584775"/>
          </a:xfrm>
          <a:prstGeom prst="rect">
            <a:avLst/>
          </a:prstGeom>
          <a:noFill/>
        </p:spPr>
        <p:txBody>
          <a:bodyPr wrap="square" rtlCol="0">
            <a:spAutoFit/>
          </a:bodyPr>
          <a:lstStyle/>
          <a:p>
            <a:r>
              <a:rPr lang="en-US" sz="1600" dirty="0">
                <a:solidFill>
                  <a:srgbClr val="278DBA"/>
                </a:solidFill>
              </a:rPr>
              <a:t>Trinity </a:t>
            </a:r>
            <a:r>
              <a:rPr lang="en-US" sz="1600" b="1" dirty="0">
                <a:solidFill>
                  <a:srgbClr val="278DBA"/>
                </a:solidFill>
              </a:rPr>
              <a:t>Innovation </a:t>
            </a:r>
          </a:p>
          <a:p>
            <a:r>
              <a:rPr lang="en-US" sz="1600" dirty="0">
                <a:solidFill>
                  <a:srgbClr val="278DBA"/>
                </a:solidFill>
              </a:rPr>
              <a:t>&amp;</a:t>
            </a:r>
            <a:r>
              <a:rPr lang="en-US" sz="1600" b="1" dirty="0">
                <a:solidFill>
                  <a:srgbClr val="278DBA"/>
                </a:solidFill>
              </a:rPr>
              <a:t> Enterprise</a:t>
            </a:r>
          </a:p>
        </p:txBody>
      </p:sp>
    </p:spTree>
    <p:extLst>
      <p:ext uri="{BB962C8B-B14F-4D97-AF65-F5344CB8AC3E}">
        <p14:creationId xmlns:p14="http://schemas.microsoft.com/office/powerpoint/2010/main" val="2966967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3CD22-A3E3-75A5-EE99-A77A13A26C4A}"/>
            </a:ext>
          </a:extLst>
        </p:cNvPr>
        <p:cNvGrpSpPr/>
        <p:nvPr/>
      </p:nvGrpSpPr>
      <p:grpSpPr>
        <a:xfrm>
          <a:off x="0" y="0"/>
          <a:ext cx="0" cy="0"/>
          <a:chOff x="0" y="0"/>
          <a:chExt cx="0" cy="0"/>
        </a:xfrm>
      </p:grpSpPr>
      <p:pic>
        <p:nvPicPr>
          <p:cNvPr id="4" name="Picture 3" descr="A white background with black dots&#10;&#10;AI-generated content may be incorrect.">
            <a:extLst>
              <a:ext uri="{FF2B5EF4-FFF2-40B4-BE49-F238E27FC236}">
                <a16:creationId xmlns:a16="http://schemas.microsoft.com/office/drawing/2014/main" id="{AE593CDF-A216-FD95-0211-E9CA958081DB}"/>
              </a:ext>
            </a:extLst>
          </p:cNvPr>
          <p:cNvPicPr>
            <a:picLocks noChangeAspect="1"/>
          </p:cNvPicPr>
          <p:nvPr/>
        </p:nvPicPr>
        <p:blipFill>
          <a:blip r:embed="rId2"/>
          <a:stretch>
            <a:fillRect/>
          </a:stretch>
        </p:blipFill>
        <p:spPr>
          <a:xfrm>
            <a:off x="3174" y="794"/>
            <a:ext cx="13820775" cy="3887092"/>
          </a:xfrm>
          <a:prstGeom prst="rect">
            <a:avLst/>
          </a:prstGeom>
        </p:spPr>
      </p:pic>
      <p:sp>
        <p:nvSpPr>
          <p:cNvPr id="2" name="TextBox 1">
            <a:extLst>
              <a:ext uri="{FF2B5EF4-FFF2-40B4-BE49-F238E27FC236}">
                <a16:creationId xmlns:a16="http://schemas.microsoft.com/office/drawing/2014/main" id="{095F759D-6E0A-6E31-0B07-0DBB02B73A03}"/>
              </a:ext>
            </a:extLst>
          </p:cNvPr>
          <p:cNvSpPr txBox="1"/>
          <p:nvPr/>
        </p:nvSpPr>
        <p:spPr>
          <a:xfrm>
            <a:off x="2618436" y="268623"/>
            <a:ext cx="2845287" cy="461665"/>
          </a:xfrm>
          <a:prstGeom prst="rect">
            <a:avLst/>
          </a:prstGeom>
          <a:noFill/>
        </p:spPr>
        <p:txBody>
          <a:bodyPr wrap="square" rtlCol="0">
            <a:spAutoFit/>
          </a:bodyPr>
          <a:lstStyle/>
          <a:p>
            <a:r>
              <a:rPr lang="en-US" sz="2400" b="1" dirty="0">
                <a:solidFill>
                  <a:srgbClr val="016EB9"/>
                </a:solidFill>
                <a:latin typeface="Source Sans Pro" panose="020B0503030403020204" pitchFamily="34" charset="0"/>
                <a:ea typeface="Source Sans Pro" panose="020B0503030403020204" pitchFamily="34" charset="0"/>
              </a:rPr>
              <a:t>Panel Layout</a:t>
            </a:r>
          </a:p>
        </p:txBody>
      </p:sp>
      <p:sp>
        <p:nvSpPr>
          <p:cNvPr id="5" name="Oval 4">
            <a:extLst>
              <a:ext uri="{FF2B5EF4-FFF2-40B4-BE49-F238E27FC236}">
                <a16:creationId xmlns:a16="http://schemas.microsoft.com/office/drawing/2014/main" id="{3716D649-7435-0CE1-5AFE-24F2AF1355BF}"/>
              </a:ext>
            </a:extLst>
          </p:cNvPr>
          <p:cNvSpPr/>
          <p:nvPr/>
        </p:nvSpPr>
        <p:spPr>
          <a:xfrm>
            <a:off x="11619914" y="2598703"/>
            <a:ext cx="181709" cy="17993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EFE3521-1F03-9AD5-6EB0-1FC3DAE67C4F}"/>
              </a:ext>
            </a:extLst>
          </p:cNvPr>
          <p:cNvSpPr txBox="1"/>
          <p:nvPr/>
        </p:nvSpPr>
        <p:spPr>
          <a:xfrm>
            <a:off x="11801623" y="1078069"/>
            <a:ext cx="1739205" cy="1969770"/>
          </a:xfrm>
          <a:prstGeom prst="rect">
            <a:avLst/>
          </a:prstGeom>
          <a:noFill/>
        </p:spPr>
        <p:txBody>
          <a:bodyPr wrap="square">
            <a:spAutoFit/>
          </a:bodyPr>
          <a:lstStyle/>
          <a:p>
            <a:r>
              <a:rPr lang="en-IE" sz="1200" dirty="0">
                <a:latin typeface="Source Sans Pro" panose="020B0503030403020204" pitchFamily="34" charset="0"/>
                <a:ea typeface="Source Sans Pro" panose="020B0503030403020204" pitchFamily="34" charset="0"/>
              </a:rPr>
              <a:t>Slide Size</a:t>
            </a:r>
          </a:p>
          <a:p>
            <a:endParaRPr lang="en-IE" sz="1200" dirty="0">
              <a:latin typeface="Source Sans Pro" panose="020B0503030403020204" pitchFamily="34" charset="0"/>
              <a:ea typeface="Source Sans Pro" panose="020B0503030403020204" pitchFamily="34" charset="0"/>
            </a:endParaRPr>
          </a:p>
          <a:p>
            <a:r>
              <a:rPr lang="en-IE" sz="1200" b="1" dirty="0">
                <a:solidFill>
                  <a:srgbClr val="278DBA"/>
                </a:solidFill>
                <a:latin typeface="Source Sans Pro" panose="020B0503030403020204" pitchFamily="34" charset="0"/>
                <a:ea typeface="Source Sans Pro" panose="020B0503030403020204" pitchFamily="34" charset="0"/>
              </a:rPr>
              <a:t>Panel Layout</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Duplicating the Slide</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Examples</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Template</a:t>
            </a:r>
          </a:p>
          <a:p>
            <a:endParaRPr lang="en-IE" sz="1200" dirty="0">
              <a:latin typeface="Source Sans Pro" panose="020B0503030403020204" pitchFamily="34" charset="0"/>
              <a:ea typeface="Source Sans Pro" panose="020B0503030403020204" pitchFamily="34" charset="0"/>
            </a:endParaRPr>
          </a:p>
        </p:txBody>
      </p:sp>
      <p:sp>
        <p:nvSpPr>
          <p:cNvPr id="11" name="Oval 10">
            <a:extLst>
              <a:ext uri="{FF2B5EF4-FFF2-40B4-BE49-F238E27FC236}">
                <a16:creationId xmlns:a16="http://schemas.microsoft.com/office/drawing/2014/main" id="{3C356A13-756A-6B21-0D78-12C3A9157DBA}"/>
              </a:ext>
            </a:extLst>
          </p:cNvPr>
          <p:cNvSpPr/>
          <p:nvPr/>
        </p:nvSpPr>
        <p:spPr>
          <a:xfrm>
            <a:off x="11619914" y="1118985"/>
            <a:ext cx="181709" cy="179931"/>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Alterations &amp; Tailoring with solid fill">
            <a:extLst>
              <a:ext uri="{FF2B5EF4-FFF2-40B4-BE49-F238E27FC236}">
                <a16:creationId xmlns:a16="http://schemas.microsoft.com/office/drawing/2014/main" id="{CE6ED049-0337-DFC9-9D62-5449129475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57971" y="1152091"/>
            <a:ext cx="113717" cy="113717"/>
          </a:xfrm>
          <a:prstGeom prst="rect">
            <a:avLst/>
          </a:prstGeom>
        </p:spPr>
      </p:pic>
      <p:sp>
        <p:nvSpPr>
          <p:cNvPr id="14" name="Oval 13">
            <a:extLst>
              <a:ext uri="{FF2B5EF4-FFF2-40B4-BE49-F238E27FC236}">
                <a16:creationId xmlns:a16="http://schemas.microsoft.com/office/drawing/2014/main" id="{3D9EDA16-7F52-28F3-3055-8927A79515F0}"/>
              </a:ext>
            </a:extLst>
          </p:cNvPr>
          <p:cNvSpPr/>
          <p:nvPr/>
        </p:nvSpPr>
        <p:spPr>
          <a:xfrm>
            <a:off x="11619914" y="1489012"/>
            <a:ext cx="181709" cy="179931"/>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58C0901-90D7-967B-156A-FF6365252CDE}"/>
              </a:ext>
            </a:extLst>
          </p:cNvPr>
          <p:cNvSpPr/>
          <p:nvPr/>
        </p:nvSpPr>
        <p:spPr>
          <a:xfrm>
            <a:off x="11619914" y="1859039"/>
            <a:ext cx="181709" cy="179931"/>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7C23F20-F002-50E7-F238-78B18FB0FC20}"/>
              </a:ext>
            </a:extLst>
          </p:cNvPr>
          <p:cNvSpPr/>
          <p:nvPr/>
        </p:nvSpPr>
        <p:spPr>
          <a:xfrm>
            <a:off x="11619914" y="2228528"/>
            <a:ext cx="181709" cy="179931"/>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6F4EC961-D307-4DD0-646D-69D74A77A27D}"/>
              </a:ext>
            </a:extLst>
          </p:cNvPr>
          <p:cNvCxnSpPr>
            <a:cxnSpLocks/>
            <a:stCxn id="11" idx="4"/>
            <a:endCxn id="14" idx="0"/>
          </p:cNvCxnSpPr>
          <p:nvPr/>
        </p:nvCxnSpPr>
        <p:spPr>
          <a:xfrm>
            <a:off x="11710769" y="1298916"/>
            <a:ext cx="0" cy="190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C7E5C39-6F5D-9D2C-4F23-2B0618B62C8F}"/>
              </a:ext>
            </a:extLst>
          </p:cNvPr>
          <p:cNvCxnSpPr>
            <a:endCxn id="18" idx="0"/>
          </p:cNvCxnSpPr>
          <p:nvPr/>
        </p:nvCxnSpPr>
        <p:spPr>
          <a:xfrm>
            <a:off x="11710768" y="1668943"/>
            <a:ext cx="1" cy="190096"/>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06EDF06-AFB4-9AC8-4FA1-AF2F3012AE3D}"/>
              </a:ext>
            </a:extLst>
          </p:cNvPr>
          <p:cNvCxnSpPr>
            <a:cxnSpLocks/>
            <a:stCxn id="18" idx="4"/>
            <a:endCxn id="21" idx="0"/>
          </p:cNvCxnSpPr>
          <p:nvPr/>
        </p:nvCxnSpPr>
        <p:spPr>
          <a:xfrm>
            <a:off x="11710769" y="2038970"/>
            <a:ext cx="0" cy="18955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EC5B003-5D44-E400-8F84-38BBA61ABC61}"/>
              </a:ext>
            </a:extLst>
          </p:cNvPr>
          <p:cNvCxnSpPr>
            <a:cxnSpLocks/>
            <a:endCxn id="5" idx="0"/>
          </p:cNvCxnSpPr>
          <p:nvPr/>
        </p:nvCxnSpPr>
        <p:spPr>
          <a:xfrm>
            <a:off x="11710768" y="2408459"/>
            <a:ext cx="1" cy="190244"/>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pic>
        <p:nvPicPr>
          <p:cNvPr id="28" name="Graphic 27" descr="Projector screen with solid fill">
            <a:extLst>
              <a:ext uri="{FF2B5EF4-FFF2-40B4-BE49-F238E27FC236}">
                <a16:creationId xmlns:a16="http://schemas.microsoft.com/office/drawing/2014/main" id="{D439F04C-76B0-4A90-5478-B101BDDDA3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42290" y="1512009"/>
            <a:ext cx="136957" cy="136957"/>
          </a:xfrm>
          <a:prstGeom prst="rect">
            <a:avLst/>
          </a:prstGeom>
        </p:spPr>
      </p:pic>
      <p:pic>
        <p:nvPicPr>
          <p:cNvPr id="29" name="Graphic 28" descr="Cmd Terminal with solid fill">
            <a:extLst>
              <a:ext uri="{FF2B5EF4-FFF2-40B4-BE49-F238E27FC236}">
                <a16:creationId xmlns:a16="http://schemas.microsoft.com/office/drawing/2014/main" id="{173AA745-E66E-FA97-2FCA-5D672F6D12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43801" y="1882036"/>
            <a:ext cx="133936" cy="133936"/>
          </a:xfrm>
          <a:prstGeom prst="rect">
            <a:avLst/>
          </a:prstGeom>
        </p:spPr>
      </p:pic>
      <p:pic>
        <p:nvPicPr>
          <p:cNvPr id="30" name="Graphic 29" descr="Box with solid fill">
            <a:extLst>
              <a:ext uri="{FF2B5EF4-FFF2-40B4-BE49-F238E27FC236}">
                <a16:creationId xmlns:a16="http://schemas.microsoft.com/office/drawing/2014/main" id="{ECEAC867-8FDE-6195-F74B-CDE4370808D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45562" y="2254381"/>
            <a:ext cx="126126" cy="126126"/>
          </a:xfrm>
          <a:prstGeom prst="rect">
            <a:avLst/>
          </a:prstGeom>
        </p:spPr>
      </p:pic>
      <p:pic>
        <p:nvPicPr>
          <p:cNvPr id="31" name="Graphic 30" descr="Briefcase with solid fill">
            <a:extLst>
              <a:ext uri="{FF2B5EF4-FFF2-40B4-BE49-F238E27FC236}">
                <a16:creationId xmlns:a16="http://schemas.microsoft.com/office/drawing/2014/main" id="{86DF46E0-1AE2-BB47-7E1B-696BB6EBCE0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48082" y="2626655"/>
            <a:ext cx="123606" cy="123606"/>
          </a:xfrm>
          <a:prstGeom prst="rect">
            <a:avLst/>
          </a:prstGeom>
        </p:spPr>
      </p:pic>
      <p:pic>
        <p:nvPicPr>
          <p:cNvPr id="37" name="Picture 36">
            <a:extLst>
              <a:ext uri="{FF2B5EF4-FFF2-40B4-BE49-F238E27FC236}">
                <a16:creationId xmlns:a16="http://schemas.microsoft.com/office/drawing/2014/main" id="{6041EE87-C63A-0725-CDA0-9197B0F151A6}"/>
              </a:ext>
            </a:extLst>
          </p:cNvPr>
          <p:cNvPicPr>
            <a:picLocks noChangeAspect="1"/>
          </p:cNvPicPr>
          <p:nvPr/>
        </p:nvPicPr>
        <p:blipFill>
          <a:blip r:embed="rId13"/>
          <a:stretch>
            <a:fillRect/>
          </a:stretch>
        </p:blipFill>
        <p:spPr>
          <a:xfrm>
            <a:off x="56271" y="92389"/>
            <a:ext cx="2180676" cy="769555"/>
          </a:xfrm>
          <a:prstGeom prst="rect">
            <a:avLst/>
          </a:prstGeom>
        </p:spPr>
      </p:pic>
      <p:sp>
        <p:nvSpPr>
          <p:cNvPr id="46" name="TextBox 45">
            <a:extLst>
              <a:ext uri="{FF2B5EF4-FFF2-40B4-BE49-F238E27FC236}">
                <a16:creationId xmlns:a16="http://schemas.microsoft.com/office/drawing/2014/main" id="{F63F8208-1CDF-8D26-F03A-284B772731D7}"/>
              </a:ext>
            </a:extLst>
          </p:cNvPr>
          <p:cNvSpPr txBox="1"/>
          <p:nvPr/>
        </p:nvSpPr>
        <p:spPr>
          <a:xfrm>
            <a:off x="9186431" y="1776379"/>
            <a:ext cx="282302"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2</a:t>
            </a:r>
          </a:p>
        </p:txBody>
      </p:sp>
      <p:sp>
        <p:nvSpPr>
          <p:cNvPr id="8" name="TextBox 7">
            <a:extLst>
              <a:ext uri="{FF2B5EF4-FFF2-40B4-BE49-F238E27FC236}">
                <a16:creationId xmlns:a16="http://schemas.microsoft.com/office/drawing/2014/main" id="{6FF44902-A908-77B1-5680-4D4B9AFD9676}"/>
              </a:ext>
            </a:extLst>
          </p:cNvPr>
          <p:cNvSpPr txBox="1"/>
          <p:nvPr/>
        </p:nvSpPr>
        <p:spPr>
          <a:xfrm>
            <a:off x="2618436" y="743098"/>
            <a:ext cx="7418883" cy="646331"/>
          </a:xfrm>
          <a:prstGeom prst="rect">
            <a:avLst/>
          </a:prstGeom>
          <a:noFill/>
        </p:spPr>
        <p:txBody>
          <a:bodyPr wrap="square" rtlCol="0">
            <a:spAutoFit/>
          </a:bodyPr>
          <a:lstStyle/>
          <a:p>
            <a:r>
              <a:rPr lang="en-IE" sz="1200" dirty="0">
                <a:latin typeface="Source Sans Pro" panose="020B0503030403020204" pitchFamily="34" charset="0"/>
                <a:ea typeface="Source Sans Pro" panose="020B0503030403020204" pitchFamily="34" charset="0"/>
              </a:rPr>
              <a:t>The slide is divided into </a:t>
            </a:r>
            <a:r>
              <a:rPr lang="en-IE" sz="1200" b="1" dirty="0">
                <a:latin typeface="Source Sans Pro" panose="020B0503030403020204" pitchFamily="34" charset="0"/>
                <a:ea typeface="Source Sans Pro" panose="020B0503030403020204" pitchFamily="34" charset="0"/>
              </a:rPr>
              <a:t>3 clearly separated panels</a:t>
            </a:r>
            <a:r>
              <a:rPr lang="en-IE" sz="1200" dirty="0">
                <a:latin typeface="Source Sans Pro" panose="020B0503030403020204" pitchFamily="34" charset="0"/>
                <a:ea typeface="Source Sans Pro" panose="020B0503030403020204" pitchFamily="34" charset="0"/>
              </a:rPr>
              <a:t>:</a:t>
            </a:r>
          </a:p>
          <a:p>
            <a:pPr algn="ctr"/>
            <a:r>
              <a:rPr lang="en-IE" sz="1200" b="1" dirty="0">
                <a:latin typeface="Source Sans Pro" panose="020B0503030403020204" pitchFamily="34" charset="0"/>
                <a:ea typeface="Source Sans Pro" panose="020B0503030403020204" pitchFamily="34" charset="0"/>
              </a:rPr>
              <a:t>Left (1) – Centre (2) – Right (3)</a:t>
            </a:r>
          </a:p>
          <a:p>
            <a:pPr algn="ctr"/>
            <a:endParaRPr lang="en-IE" sz="1200" dirty="0">
              <a:latin typeface="Source Sans Pro" panose="020B0503030403020204" pitchFamily="34" charset="0"/>
              <a:ea typeface="Source Sans Pro" panose="020B0503030403020204" pitchFamily="34" charset="0"/>
            </a:endParaRPr>
          </a:p>
        </p:txBody>
      </p:sp>
      <p:pic>
        <p:nvPicPr>
          <p:cNvPr id="15" name="Picture 14" descr="A large screen with text on it&#10;&#10;AI-generated content may be incorrect.">
            <a:extLst>
              <a:ext uri="{FF2B5EF4-FFF2-40B4-BE49-F238E27FC236}">
                <a16:creationId xmlns:a16="http://schemas.microsoft.com/office/drawing/2014/main" id="{98CFA94D-694D-7829-EDFA-4DD07C2B885F}"/>
              </a:ext>
            </a:extLst>
          </p:cNvPr>
          <p:cNvPicPr>
            <a:picLocks noChangeAspect="1"/>
          </p:cNvPicPr>
          <p:nvPr/>
        </p:nvPicPr>
        <p:blipFill>
          <a:blip r:embed="rId14"/>
          <a:stretch>
            <a:fillRect/>
          </a:stretch>
        </p:blipFill>
        <p:spPr>
          <a:xfrm>
            <a:off x="2531567" y="1340954"/>
            <a:ext cx="4068799" cy="1423575"/>
          </a:xfrm>
          <a:prstGeom prst="rect">
            <a:avLst/>
          </a:prstGeom>
        </p:spPr>
      </p:pic>
      <p:pic>
        <p:nvPicPr>
          <p:cNvPr id="49" name="Picture 48" descr="A large white screen with blue text&#10;&#10;AI-generated content may be incorrect.">
            <a:extLst>
              <a:ext uri="{FF2B5EF4-FFF2-40B4-BE49-F238E27FC236}">
                <a16:creationId xmlns:a16="http://schemas.microsoft.com/office/drawing/2014/main" id="{42214FC0-45BF-5367-482B-99EA190281E9}"/>
              </a:ext>
            </a:extLst>
          </p:cNvPr>
          <p:cNvPicPr>
            <a:picLocks noChangeAspect="1"/>
          </p:cNvPicPr>
          <p:nvPr/>
        </p:nvPicPr>
        <p:blipFill>
          <a:blip r:embed="rId15"/>
          <a:stretch>
            <a:fillRect/>
          </a:stretch>
        </p:blipFill>
        <p:spPr>
          <a:xfrm>
            <a:off x="6859682" y="1328873"/>
            <a:ext cx="4150278" cy="1444921"/>
          </a:xfrm>
          <a:prstGeom prst="rect">
            <a:avLst/>
          </a:prstGeom>
        </p:spPr>
      </p:pic>
      <p:sp>
        <p:nvSpPr>
          <p:cNvPr id="50" name="TextBox 49">
            <a:extLst>
              <a:ext uri="{FF2B5EF4-FFF2-40B4-BE49-F238E27FC236}">
                <a16:creationId xmlns:a16="http://schemas.microsoft.com/office/drawing/2014/main" id="{1BD850CF-DF22-F01B-B6CE-1A3915F95EE1}"/>
              </a:ext>
            </a:extLst>
          </p:cNvPr>
          <p:cNvSpPr txBox="1"/>
          <p:nvPr/>
        </p:nvSpPr>
        <p:spPr>
          <a:xfrm>
            <a:off x="2643292" y="3047839"/>
            <a:ext cx="7598682" cy="276999"/>
          </a:xfrm>
          <a:prstGeom prst="rect">
            <a:avLst/>
          </a:prstGeom>
          <a:noFill/>
        </p:spPr>
        <p:txBody>
          <a:bodyPr wrap="square" rtlCol="0">
            <a:spAutoFit/>
          </a:bodyPr>
          <a:lstStyle/>
          <a:p>
            <a:r>
              <a:rPr lang="en-IE" sz="1200" dirty="0">
                <a:latin typeface="Source Sans Pro" panose="020B0503030403020204" pitchFamily="34" charset="0"/>
                <a:ea typeface="Source Sans Pro" panose="020B0503030403020204" pitchFamily="34" charset="0"/>
              </a:rPr>
              <a:t>We recommend using font </a:t>
            </a:r>
            <a:r>
              <a:rPr lang="en-IE" sz="1200" b="1" dirty="0">
                <a:latin typeface="Source Sans Pro" panose="020B0503030403020204" pitchFamily="34" charset="0"/>
                <a:ea typeface="Source Sans Pro" panose="020B0503030403020204" pitchFamily="34" charset="0"/>
              </a:rPr>
              <a:t>sizes between 12 and 36</a:t>
            </a:r>
            <a:r>
              <a:rPr lang="en-IE" sz="1200" dirty="0">
                <a:latin typeface="Source Sans Pro" panose="020B0503030403020204" pitchFamily="34" charset="0"/>
                <a:ea typeface="Source Sans Pro" panose="020B0503030403020204" pitchFamily="34" charset="0"/>
              </a:rPr>
              <a:t> to ensure your text remains clear and readable across all panels.</a:t>
            </a:r>
          </a:p>
        </p:txBody>
      </p:sp>
      <p:sp>
        <p:nvSpPr>
          <p:cNvPr id="6" name="TextBox 5">
            <a:extLst>
              <a:ext uri="{FF2B5EF4-FFF2-40B4-BE49-F238E27FC236}">
                <a16:creationId xmlns:a16="http://schemas.microsoft.com/office/drawing/2014/main" id="{03D14FFF-3850-7CE2-5704-B3C6247984E1}"/>
              </a:ext>
            </a:extLst>
          </p:cNvPr>
          <p:cNvSpPr txBox="1"/>
          <p:nvPr/>
        </p:nvSpPr>
        <p:spPr>
          <a:xfrm>
            <a:off x="11578327" y="184780"/>
            <a:ext cx="5177044" cy="584775"/>
          </a:xfrm>
          <a:prstGeom prst="rect">
            <a:avLst/>
          </a:prstGeom>
          <a:noFill/>
        </p:spPr>
        <p:txBody>
          <a:bodyPr wrap="square" rtlCol="0">
            <a:spAutoFit/>
          </a:bodyPr>
          <a:lstStyle/>
          <a:p>
            <a:r>
              <a:rPr lang="en-US" sz="1600" dirty="0">
                <a:solidFill>
                  <a:srgbClr val="278DBA"/>
                </a:solidFill>
              </a:rPr>
              <a:t>Trinity </a:t>
            </a:r>
            <a:r>
              <a:rPr lang="en-US" sz="1600" b="1" dirty="0">
                <a:solidFill>
                  <a:srgbClr val="278DBA"/>
                </a:solidFill>
              </a:rPr>
              <a:t>Innovation </a:t>
            </a:r>
          </a:p>
          <a:p>
            <a:r>
              <a:rPr lang="en-US" sz="1600" dirty="0">
                <a:solidFill>
                  <a:srgbClr val="278DBA"/>
                </a:solidFill>
              </a:rPr>
              <a:t>&amp;</a:t>
            </a:r>
            <a:r>
              <a:rPr lang="en-US" sz="1600" b="1" dirty="0">
                <a:solidFill>
                  <a:srgbClr val="278DBA"/>
                </a:solidFill>
              </a:rPr>
              <a:t> Enterprise</a:t>
            </a:r>
          </a:p>
        </p:txBody>
      </p:sp>
    </p:spTree>
    <p:extLst>
      <p:ext uri="{BB962C8B-B14F-4D97-AF65-F5344CB8AC3E}">
        <p14:creationId xmlns:p14="http://schemas.microsoft.com/office/powerpoint/2010/main" val="241793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8B030-1B5A-58F5-6D83-E860E08CB962}"/>
            </a:ext>
          </a:extLst>
        </p:cNvPr>
        <p:cNvGrpSpPr/>
        <p:nvPr/>
      </p:nvGrpSpPr>
      <p:grpSpPr>
        <a:xfrm>
          <a:off x="0" y="0"/>
          <a:ext cx="0" cy="0"/>
          <a:chOff x="0" y="0"/>
          <a:chExt cx="0" cy="0"/>
        </a:xfrm>
      </p:grpSpPr>
      <p:pic>
        <p:nvPicPr>
          <p:cNvPr id="6" name="Picture 5" descr="A white background with black dots&#10;&#10;AI-generated content may be incorrect.">
            <a:extLst>
              <a:ext uri="{FF2B5EF4-FFF2-40B4-BE49-F238E27FC236}">
                <a16:creationId xmlns:a16="http://schemas.microsoft.com/office/drawing/2014/main" id="{C8874785-4AF9-45DF-0B88-8A62AE7B1247}"/>
              </a:ext>
            </a:extLst>
          </p:cNvPr>
          <p:cNvPicPr>
            <a:picLocks noChangeAspect="1"/>
          </p:cNvPicPr>
          <p:nvPr/>
        </p:nvPicPr>
        <p:blipFill>
          <a:blip r:embed="rId3"/>
          <a:stretch>
            <a:fillRect/>
          </a:stretch>
        </p:blipFill>
        <p:spPr>
          <a:xfrm>
            <a:off x="3174" y="794"/>
            <a:ext cx="13820775" cy="3887092"/>
          </a:xfrm>
          <a:prstGeom prst="rect">
            <a:avLst/>
          </a:prstGeom>
        </p:spPr>
      </p:pic>
      <p:sp>
        <p:nvSpPr>
          <p:cNvPr id="2" name="TextBox 1">
            <a:extLst>
              <a:ext uri="{FF2B5EF4-FFF2-40B4-BE49-F238E27FC236}">
                <a16:creationId xmlns:a16="http://schemas.microsoft.com/office/drawing/2014/main" id="{782AC764-6207-D185-646D-01710F1456C4}"/>
              </a:ext>
            </a:extLst>
          </p:cNvPr>
          <p:cNvSpPr txBox="1"/>
          <p:nvPr/>
        </p:nvSpPr>
        <p:spPr>
          <a:xfrm>
            <a:off x="2618436" y="268623"/>
            <a:ext cx="2845287" cy="461665"/>
          </a:xfrm>
          <a:prstGeom prst="rect">
            <a:avLst/>
          </a:prstGeom>
          <a:noFill/>
        </p:spPr>
        <p:txBody>
          <a:bodyPr wrap="square" rtlCol="0">
            <a:spAutoFit/>
          </a:bodyPr>
          <a:lstStyle/>
          <a:p>
            <a:r>
              <a:rPr lang="en-US" sz="2400" b="1" dirty="0">
                <a:solidFill>
                  <a:srgbClr val="016EB9"/>
                </a:solidFill>
                <a:latin typeface="Source Sans Pro" panose="020B0503030403020204" pitchFamily="34" charset="0"/>
                <a:ea typeface="Source Sans Pro" panose="020B0503030403020204" pitchFamily="34" charset="0"/>
              </a:rPr>
              <a:t>Panel Layout</a:t>
            </a:r>
          </a:p>
        </p:txBody>
      </p:sp>
      <p:sp>
        <p:nvSpPr>
          <p:cNvPr id="5" name="Oval 4">
            <a:extLst>
              <a:ext uri="{FF2B5EF4-FFF2-40B4-BE49-F238E27FC236}">
                <a16:creationId xmlns:a16="http://schemas.microsoft.com/office/drawing/2014/main" id="{5DE769CD-54A8-C13E-34EB-FDCC86FEDC0B}"/>
              </a:ext>
            </a:extLst>
          </p:cNvPr>
          <p:cNvSpPr/>
          <p:nvPr/>
        </p:nvSpPr>
        <p:spPr>
          <a:xfrm>
            <a:off x="11619914" y="2598703"/>
            <a:ext cx="181709" cy="17993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0C6521A-F24A-14B9-8667-9EDE9D3B9D57}"/>
              </a:ext>
            </a:extLst>
          </p:cNvPr>
          <p:cNvSpPr txBox="1"/>
          <p:nvPr/>
        </p:nvSpPr>
        <p:spPr>
          <a:xfrm>
            <a:off x="11801623" y="1078069"/>
            <a:ext cx="1739205" cy="1969770"/>
          </a:xfrm>
          <a:prstGeom prst="rect">
            <a:avLst/>
          </a:prstGeom>
          <a:noFill/>
        </p:spPr>
        <p:txBody>
          <a:bodyPr wrap="square">
            <a:spAutoFit/>
          </a:bodyPr>
          <a:lstStyle/>
          <a:p>
            <a:r>
              <a:rPr lang="en-IE" sz="1200" dirty="0">
                <a:latin typeface="Source Sans Pro" panose="020B0503030403020204" pitchFamily="34" charset="0"/>
                <a:ea typeface="Source Sans Pro" panose="020B0503030403020204" pitchFamily="34" charset="0"/>
              </a:rPr>
              <a:t>Slide Size</a:t>
            </a:r>
          </a:p>
          <a:p>
            <a:endParaRPr lang="en-IE" sz="1200" dirty="0">
              <a:latin typeface="Source Sans Pro" panose="020B0503030403020204" pitchFamily="34" charset="0"/>
              <a:ea typeface="Source Sans Pro" panose="020B0503030403020204" pitchFamily="34" charset="0"/>
            </a:endParaRPr>
          </a:p>
          <a:p>
            <a:r>
              <a:rPr lang="en-IE" sz="1200" b="1" dirty="0">
                <a:solidFill>
                  <a:srgbClr val="278DBA"/>
                </a:solidFill>
                <a:latin typeface="Source Sans Pro" panose="020B0503030403020204" pitchFamily="34" charset="0"/>
                <a:ea typeface="Source Sans Pro" panose="020B0503030403020204" pitchFamily="34" charset="0"/>
              </a:rPr>
              <a:t>Panel Layout</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Duplicating the Slide</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Examples</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Template</a:t>
            </a:r>
          </a:p>
          <a:p>
            <a:endParaRPr lang="en-IE" sz="1200" dirty="0">
              <a:latin typeface="Source Sans Pro" panose="020B0503030403020204" pitchFamily="34" charset="0"/>
              <a:ea typeface="Source Sans Pro" panose="020B0503030403020204" pitchFamily="34" charset="0"/>
            </a:endParaRPr>
          </a:p>
        </p:txBody>
      </p:sp>
      <p:sp>
        <p:nvSpPr>
          <p:cNvPr id="11" name="Oval 10">
            <a:extLst>
              <a:ext uri="{FF2B5EF4-FFF2-40B4-BE49-F238E27FC236}">
                <a16:creationId xmlns:a16="http://schemas.microsoft.com/office/drawing/2014/main" id="{5F1C14C2-C13C-E4BE-12D6-970C6AB149AC}"/>
              </a:ext>
            </a:extLst>
          </p:cNvPr>
          <p:cNvSpPr/>
          <p:nvPr/>
        </p:nvSpPr>
        <p:spPr>
          <a:xfrm>
            <a:off x="11619914" y="1118985"/>
            <a:ext cx="181709" cy="179931"/>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Alterations &amp; Tailoring with solid fill">
            <a:extLst>
              <a:ext uri="{FF2B5EF4-FFF2-40B4-BE49-F238E27FC236}">
                <a16:creationId xmlns:a16="http://schemas.microsoft.com/office/drawing/2014/main" id="{26DCAFD9-30D8-F8E2-3BE5-4BB02C7795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57971" y="1152091"/>
            <a:ext cx="113717" cy="113717"/>
          </a:xfrm>
          <a:prstGeom prst="rect">
            <a:avLst/>
          </a:prstGeom>
        </p:spPr>
      </p:pic>
      <p:sp>
        <p:nvSpPr>
          <p:cNvPr id="14" name="Oval 13">
            <a:extLst>
              <a:ext uri="{FF2B5EF4-FFF2-40B4-BE49-F238E27FC236}">
                <a16:creationId xmlns:a16="http://schemas.microsoft.com/office/drawing/2014/main" id="{3D4978F9-F001-B2CD-0D26-F365F74100CC}"/>
              </a:ext>
            </a:extLst>
          </p:cNvPr>
          <p:cNvSpPr/>
          <p:nvPr/>
        </p:nvSpPr>
        <p:spPr>
          <a:xfrm>
            <a:off x="11619914" y="1489012"/>
            <a:ext cx="181709" cy="179931"/>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0AA8F71-1362-E1AA-5C7F-48CC8A54BACC}"/>
              </a:ext>
            </a:extLst>
          </p:cNvPr>
          <p:cNvSpPr/>
          <p:nvPr/>
        </p:nvSpPr>
        <p:spPr>
          <a:xfrm>
            <a:off x="11619914" y="1859039"/>
            <a:ext cx="181709" cy="179931"/>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A2786C9-229F-15D0-AF93-F22EEF667366}"/>
              </a:ext>
            </a:extLst>
          </p:cNvPr>
          <p:cNvSpPr/>
          <p:nvPr/>
        </p:nvSpPr>
        <p:spPr>
          <a:xfrm>
            <a:off x="11619914" y="2228528"/>
            <a:ext cx="181709" cy="179931"/>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5DCFE9A5-94EE-A25E-658B-B591D1AEC3EB}"/>
              </a:ext>
            </a:extLst>
          </p:cNvPr>
          <p:cNvCxnSpPr>
            <a:cxnSpLocks/>
            <a:stCxn id="11" idx="4"/>
            <a:endCxn id="14" idx="0"/>
          </p:cNvCxnSpPr>
          <p:nvPr/>
        </p:nvCxnSpPr>
        <p:spPr>
          <a:xfrm>
            <a:off x="11710769" y="1298916"/>
            <a:ext cx="0" cy="190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639FF8D-AFA9-1132-047B-9AECD1403502}"/>
              </a:ext>
            </a:extLst>
          </p:cNvPr>
          <p:cNvCxnSpPr>
            <a:endCxn id="18" idx="0"/>
          </p:cNvCxnSpPr>
          <p:nvPr/>
        </p:nvCxnSpPr>
        <p:spPr>
          <a:xfrm>
            <a:off x="11710768" y="1668943"/>
            <a:ext cx="1" cy="190096"/>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C87522F-B8C0-2B55-413C-7C6A48DEBD1B}"/>
              </a:ext>
            </a:extLst>
          </p:cNvPr>
          <p:cNvCxnSpPr>
            <a:cxnSpLocks/>
            <a:stCxn id="18" idx="4"/>
            <a:endCxn id="21" idx="0"/>
          </p:cNvCxnSpPr>
          <p:nvPr/>
        </p:nvCxnSpPr>
        <p:spPr>
          <a:xfrm>
            <a:off x="11710769" y="2038970"/>
            <a:ext cx="0" cy="18955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5392D51D-52E7-1331-CD13-5AEE060A4248}"/>
              </a:ext>
            </a:extLst>
          </p:cNvPr>
          <p:cNvCxnSpPr>
            <a:cxnSpLocks/>
            <a:endCxn id="5" idx="0"/>
          </p:cNvCxnSpPr>
          <p:nvPr/>
        </p:nvCxnSpPr>
        <p:spPr>
          <a:xfrm>
            <a:off x="11710768" y="2408459"/>
            <a:ext cx="1" cy="190244"/>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pic>
        <p:nvPicPr>
          <p:cNvPr id="28" name="Graphic 27" descr="Projector screen with solid fill">
            <a:extLst>
              <a:ext uri="{FF2B5EF4-FFF2-40B4-BE49-F238E27FC236}">
                <a16:creationId xmlns:a16="http://schemas.microsoft.com/office/drawing/2014/main" id="{417EB7AA-CDF8-E9CF-1A1A-E53FCF1DCD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42290" y="1512009"/>
            <a:ext cx="136957" cy="136957"/>
          </a:xfrm>
          <a:prstGeom prst="rect">
            <a:avLst/>
          </a:prstGeom>
        </p:spPr>
      </p:pic>
      <p:pic>
        <p:nvPicPr>
          <p:cNvPr id="29" name="Graphic 28" descr="Cmd Terminal with solid fill">
            <a:extLst>
              <a:ext uri="{FF2B5EF4-FFF2-40B4-BE49-F238E27FC236}">
                <a16:creationId xmlns:a16="http://schemas.microsoft.com/office/drawing/2014/main" id="{9E7B5697-EA66-3C7D-7267-15F4712696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43801" y="1882036"/>
            <a:ext cx="133936" cy="133936"/>
          </a:xfrm>
          <a:prstGeom prst="rect">
            <a:avLst/>
          </a:prstGeom>
        </p:spPr>
      </p:pic>
      <p:pic>
        <p:nvPicPr>
          <p:cNvPr id="30" name="Graphic 29" descr="Box with solid fill">
            <a:extLst>
              <a:ext uri="{FF2B5EF4-FFF2-40B4-BE49-F238E27FC236}">
                <a16:creationId xmlns:a16="http://schemas.microsoft.com/office/drawing/2014/main" id="{3108816B-BAE4-DA3A-637B-B2A397024B4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645562" y="2254381"/>
            <a:ext cx="126126" cy="126126"/>
          </a:xfrm>
          <a:prstGeom prst="rect">
            <a:avLst/>
          </a:prstGeom>
        </p:spPr>
      </p:pic>
      <p:pic>
        <p:nvPicPr>
          <p:cNvPr id="31" name="Graphic 30" descr="Briefcase with solid fill">
            <a:extLst>
              <a:ext uri="{FF2B5EF4-FFF2-40B4-BE49-F238E27FC236}">
                <a16:creationId xmlns:a16="http://schemas.microsoft.com/office/drawing/2014/main" id="{0220C5B0-3633-5E14-9D51-4ABB889745E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48082" y="2626655"/>
            <a:ext cx="123606" cy="123606"/>
          </a:xfrm>
          <a:prstGeom prst="rect">
            <a:avLst/>
          </a:prstGeom>
        </p:spPr>
      </p:pic>
      <p:pic>
        <p:nvPicPr>
          <p:cNvPr id="37" name="Picture 36">
            <a:extLst>
              <a:ext uri="{FF2B5EF4-FFF2-40B4-BE49-F238E27FC236}">
                <a16:creationId xmlns:a16="http://schemas.microsoft.com/office/drawing/2014/main" id="{94C213F4-8378-E84D-F059-D78CA59251AC}"/>
              </a:ext>
            </a:extLst>
          </p:cNvPr>
          <p:cNvPicPr>
            <a:picLocks noChangeAspect="1"/>
          </p:cNvPicPr>
          <p:nvPr/>
        </p:nvPicPr>
        <p:blipFill>
          <a:blip r:embed="rId14"/>
          <a:stretch>
            <a:fillRect/>
          </a:stretch>
        </p:blipFill>
        <p:spPr>
          <a:xfrm>
            <a:off x="56271" y="92389"/>
            <a:ext cx="2180676" cy="769555"/>
          </a:xfrm>
          <a:prstGeom prst="rect">
            <a:avLst/>
          </a:prstGeom>
        </p:spPr>
      </p:pic>
      <p:sp>
        <p:nvSpPr>
          <p:cNvPr id="46" name="TextBox 45">
            <a:extLst>
              <a:ext uri="{FF2B5EF4-FFF2-40B4-BE49-F238E27FC236}">
                <a16:creationId xmlns:a16="http://schemas.microsoft.com/office/drawing/2014/main" id="{48C3D86E-4D48-2BC6-FA51-A120AEE098F2}"/>
              </a:ext>
            </a:extLst>
          </p:cNvPr>
          <p:cNvSpPr txBox="1"/>
          <p:nvPr/>
        </p:nvSpPr>
        <p:spPr>
          <a:xfrm>
            <a:off x="9186431" y="1776379"/>
            <a:ext cx="282302"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2</a:t>
            </a:r>
          </a:p>
        </p:txBody>
      </p:sp>
      <p:sp>
        <p:nvSpPr>
          <p:cNvPr id="4" name="TextBox 3">
            <a:extLst>
              <a:ext uri="{FF2B5EF4-FFF2-40B4-BE49-F238E27FC236}">
                <a16:creationId xmlns:a16="http://schemas.microsoft.com/office/drawing/2014/main" id="{6997091B-2103-DDD7-D399-9D002611E864}"/>
              </a:ext>
            </a:extLst>
          </p:cNvPr>
          <p:cNvSpPr txBox="1"/>
          <p:nvPr/>
        </p:nvSpPr>
        <p:spPr>
          <a:xfrm>
            <a:off x="2618436" y="803800"/>
            <a:ext cx="7418883" cy="830997"/>
          </a:xfrm>
          <a:prstGeom prst="rect">
            <a:avLst/>
          </a:prstGeom>
          <a:noFill/>
        </p:spPr>
        <p:txBody>
          <a:bodyPr wrap="square" rtlCol="0">
            <a:spAutoFit/>
          </a:bodyPr>
          <a:lstStyle/>
          <a:p>
            <a:r>
              <a:rPr lang="en-IE" sz="1200" dirty="0">
                <a:latin typeface="Source Sans Pro" panose="020B0503030403020204" pitchFamily="34" charset="0"/>
                <a:ea typeface="Source Sans Pro" panose="020B0503030403020204" pitchFamily="34" charset="0"/>
              </a:rPr>
              <a:t>The provided template is intentionally left </a:t>
            </a:r>
            <a:r>
              <a:rPr lang="en-IE" sz="1200" b="1" dirty="0">
                <a:latin typeface="Source Sans Pro" panose="020B0503030403020204" pitchFamily="34" charset="0"/>
                <a:ea typeface="Source Sans Pro" panose="020B0503030403020204" pitchFamily="34" charset="0"/>
              </a:rPr>
              <a:t>blank,</a:t>
            </a:r>
            <a:r>
              <a:rPr lang="en-IE" sz="1200" dirty="0">
                <a:latin typeface="Source Sans Pro" panose="020B0503030403020204" pitchFamily="34" charset="0"/>
                <a:ea typeface="Source Sans Pro" panose="020B0503030403020204" pitchFamily="34" charset="0"/>
              </a:rPr>
              <a:t> it’s your space to fill in with content.</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You’ll need to add </a:t>
            </a:r>
            <a:r>
              <a:rPr lang="en-IE" sz="1200" b="1" dirty="0">
                <a:latin typeface="Source Sans Pro" panose="020B0503030403020204" pitchFamily="34" charset="0"/>
                <a:ea typeface="Source Sans Pro" panose="020B0503030403020204" pitchFamily="34" charset="0"/>
              </a:rPr>
              <a:t>text</a:t>
            </a:r>
            <a:r>
              <a:rPr lang="en-IE" sz="1200" dirty="0">
                <a:latin typeface="Source Sans Pro" panose="020B0503030403020204" pitchFamily="34" charset="0"/>
                <a:ea typeface="Source Sans Pro" panose="020B0503030403020204" pitchFamily="34" charset="0"/>
              </a:rPr>
              <a:t>, </a:t>
            </a:r>
            <a:r>
              <a:rPr lang="en-IE" sz="1200" b="1" dirty="0">
                <a:latin typeface="Source Sans Pro" panose="020B0503030403020204" pitchFamily="34" charset="0"/>
                <a:ea typeface="Source Sans Pro" panose="020B0503030403020204" pitchFamily="34" charset="0"/>
              </a:rPr>
              <a:t>images</a:t>
            </a:r>
            <a:r>
              <a:rPr lang="en-IE" sz="1200" dirty="0">
                <a:latin typeface="Source Sans Pro" panose="020B0503030403020204" pitchFamily="34" charset="0"/>
                <a:ea typeface="Source Sans Pro" panose="020B0503030403020204" pitchFamily="34" charset="0"/>
              </a:rPr>
              <a:t>, </a:t>
            </a:r>
            <a:r>
              <a:rPr lang="en-IE" sz="1200" b="1" dirty="0">
                <a:latin typeface="Source Sans Pro" panose="020B0503030403020204" pitchFamily="34" charset="0"/>
                <a:ea typeface="Source Sans Pro" panose="020B0503030403020204" pitchFamily="34" charset="0"/>
              </a:rPr>
              <a:t>icons</a:t>
            </a:r>
            <a:r>
              <a:rPr lang="en-IE" sz="1200" dirty="0">
                <a:latin typeface="Source Sans Pro" panose="020B0503030403020204" pitchFamily="34" charset="0"/>
                <a:ea typeface="Source Sans Pro" panose="020B0503030403020204" pitchFamily="34" charset="0"/>
              </a:rPr>
              <a:t> or </a:t>
            </a:r>
            <a:r>
              <a:rPr lang="en-IE" sz="1200" b="1" dirty="0">
                <a:latin typeface="Source Sans Pro" panose="020B0503030403020204" pitchFamily="34" charset="0"/>
                <a:ea typeface="Source Sans Pro" panose="020B0503030403020204" pitchFamily="34" charset="0"/>
              </a:rPr>
              <a:t>visuals</a:t>
            </a:r>
            <a:r>
              <a:rPr lang="en-IE" sz="1200" dirty="0">
                <a:latin typeface="Source Sans Pro" panose="020B0503030403020204" pitchFamily="34" charset="0"/>
                <a:ea typeface="Source Sans Pro" panose="020B0503030403020204" pitchFamily="34" charset="0"/>
              </a:rPr>
              <a:t> depending on your message.</a:t>
            </a:r>
          </a:p>
          <a:p>
            <a:pPr algn="ctr"/>
            <a:endParaRPr lang="en-IE" sz="1200" dirty="0">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61D8B943-3D5C-2CA1-FAF9-FE4409494D51}"/>
              </a:ext>
            </a:extLst>
          </p:cNvPr>
          <p:cNvSpPr txBox="1"/>
          <p:nvPr/>
        </p:nvSpPr>
        <p:spPr>
          <a:xfrm>
            <a:off x="7316110" y="1507620"/>
            <a:ext cx="2038274" cy="646331"/>
          </a:xfrm>
          <a:prstGeom prst="rect">
            <a:avLst/>
          </a:prstGeom>
          <a:noFill/>
        </p:spPr>
        <p:txBody>
          <a:bodyPr wrap="square" rtlCol="0">
            <a:spAutoFit/>
          </a:bodyPr>
          <a:lstStyle/>
          <a:p>
            <a:r>
              <a:rPr lang="en-IE" sz="1200" b="1" dirty="0">
                <a:latin typeface="Source Sans Pro" panose="020B0503030403020204" pitchFamily="34" charset="0"/>
                <a:ea typeface="Source Sans Pro" panose="020B0503030403020204" pitchFamily="34" charset="0"/>
              </a:rPr>
              <a:t>To add text:</a:t>
            </a:r>
          </a:p>
          <a:p>
            <a:r>
              <a:rPr lang="en-IE" sz="1200" dirty="0">
                <a:latin typeface="Source Sans Pro" panose="020B0503030403020204" pitchFamily="34" charset="0"/>
                <a:ea typeface="Source Sans Pro" panose="020B0503030403020204" pitchFamily="34" charset="0"/>
              </a:rPr>
              <a:t>Go to </a:t>
            </a:r>
            <a:r>
              <a:rPr lang="en-IE" sz="1200" b="1" dirty="0">
                <a:latin typeface="Source Sans Pro" panose="020B0503030403020204" pitchFamily="34" charset="0"/>
                <a:ea typeface="Source Sans Pro" panose="020B0503030403020204" pitchFamily="34" charset="0"/>
              </a:rPr>
              <a:t>Insert</a:t>
            </a:r>
            <a:r>
              <a:rPr lang="en-IE" sz="1200" dirty="0">
                <a:latin typeface="Source Sans Pro" panose="020B0503030403020204" pitchFamily="34" charset="0"/>
                <a:ea typeface="Source Sans Pro" panose="020B0503030403020204" pitchFamily="34" charset="0"/>
              </a:rPr>
              <a:t> → </a:t>
            </a:r>
            <a:r>
              <a:rPr lang="en-IE" sz="1200" b="1" dirty="0">
                <a:latin typeface="Source Sans Pro" panose="020B0503030403020204" pitchFamily="34" charset="0"/>
                <a:ea typeface="Source Sans Pro" panose="020B0503030403020204" pitchFamily="34" charset="0"/>
              </a:rPr>
              <a:t>Text Box </a:t>
            </a:r>
            <a:r>
              <a:rPr lang="en-IE" sz="1200" dirty="0">
                <a:latin typeface="Source Sans Pro" panose="020B0503030403020204" pitchFamily="34" charset="0"/>
                <a:ea typeface="Source Sans Pro" panose="020B0503030403020204" pitchFamily="34" charset="0"/>
              </a:rPr>
              <a:t>to place text wherever needed.</a:t>
            </a:r>
          </a:p>
        </p:txBody>
      </p:sp>
      <p:pic>
        <p:nvPicPr>
          <p:cNvPr id="13" name="Picture 12" descr="A screenshot of a computer&#10;&#10;AI-generated content may be incorrect.">
            <a:extLst>
              <a:ext uri="{FF2B5EF4-FFF2-40B4-BE49-F238E27FC236}">
                <a16:creationId xmlns:a16="http://schemas.microsoft.com/office/drawing/2014/main" id="{E3177EA9-C8F7-569B-3D35-BFFCF1254221}"/>
              </a:ext>
            </a:extLst>
          </p:cNvPr>
          <p:cNvPicPr>
            <a:picLocks noChangeAspect="1"/>
          </p:cNvPicPr>
          <p:nvPr/>
        </p:nvPicPr>
        <p:blipFill>
          <a:blip r:embed="rId15"/>
          <a:stretch>
            <a:fillRect/>
          </a:stretch>
        </p:blipFill>
        <p:spPr>
          <a:xfrm>
            <a:off x="6822748" y="2254381"/>
            <a:ext cx="4305555" cy="613740"/>
          </a:xfrm>
          <a:prstGeom prst="rect">
            <a:avLst/>
          </a:prstGeom>
        </p:spPr>
      </p:pic>
      <p:sp>
        <p:nvSpPr>
          <p:cNvPr id="15" name="Oval 14">
            <a:extLst>
              <a:ext uri="{FF2B5EF4-FFF2-40B4-BE49-F238E27FC236}">
                <a16:creationId xmlns:a16="http://schemas.microsoft.com/office/drawing/2014/main" id="{33C48DD6-FECC-D456-4F9D-90711F14E26A}"/>
              </a:ext>
            </a:extLst>
          </p:cNvPr>
          <p:cNvSpPr/>
          <p:nvPr/>
        </p:nvSpPr>
        <p:spPr>
          <a:xfrm>
            <a:off x="7264093" y="1598735"/>
            <a:ext cx="102377" cy="102309"/>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00F7AA70-C1B9-2D50-9071-E05F0A7AD876}"/>
              </a:ext>
            </a:extLst>
          </p:cNvPr>
          <p:cNvSpPr txBox="1"/>
          <p:nvPr/>
        </p:nvSpPr>
        <p:spPr>
          <a:xfrm>
            <a:off x="3095424" y="1489403"/>
            <a:ext cx="4146293" cy="646331"/>
          </a:xfrm>
          <a:prstGeom prst="rect">
            <a:avLst/>
          </a:prstGeom>
          <a:noFill/>
        </p:spPr>
        <p:txBody>
          <a:bodyPr wrap="square" rtlCol="0">
            <a:spAutoFit/>
          </a:bodyPr>
          <a:lstStyle/>
          <a:p>
            <a:r>
              <a:rPr lang="en-IE" sz="1200" b="1" dirty="0">
                <a:latin typeface="Source Sans Pro" panose="020B0503030403020204" pitchFamily="34" charset="0"/>
                <a:ea typeface="Source Sans Pro" panose="020B0503030403020204" pitchFamily="34" charset="0"/>
              </a:rPr>
              <a:t>To add an Image:</a:t>
            </a:r>
          </a:p>
          <a:p>
            <a:r>
              <a:rPr lang="en-IE" sz="1200" dirty="0">
                <a:latin typeface="Source Sans Pro" panose="020B0503030403020204" pitchFamily="34" charset="0"/>
                <a:ea typeface="Source Sans Pro" panose="020B0503030403020204" pitchFamily="34" charset="0"/>
              </a:rPr>
              <a:t>→ </a:t>
            </a:r>
            <a:r>
              <a:rPr lang="en-IE" sz="1200" b="1" dirty="0">
                <a:latin typeface="Source Sans Pro" panose="020B0503030403020204" pitchFamily="34" charset="0"/>
                <a:ea typeface="Source Sans Pro" panose="020B0503030403020204" pitchFamily="34" charset="0"/>
              </a:rPr>
              <a:t>Insert</a:t>
            </a:r>
            <a:r>
              <a:rPr lang="en-IE" sz="1200" dirty="0">
                <a:latin typeface="Source Sans Pro" panose="020B0503030403020204" pitchFamily="34" charset="0"/>
                <a:ea typeface="Source Sans Pro" panose="020B0503030403020204" pitchFamily="34" charset="0"/>
              </a:rPr>
              <a:t> → </a:t>
            </a:r>
            <a:r>
              <a:rPr lang="en-IE" sz="1200" b="1" dirty="0">
                <a:latin typeface="Source Sans Pro" panose="020B0503030403020204" pitchFamily="34" charset="0"/>
                <a:ea typeface="Source Sans Pro" panose="020B0503030403020204" pitchFamily="34" charset="0"/>
              </a:rPr>
              <a:t>Pictures</a:t>
            </a:r>
            <a:r>
              <a:rPr lang="en-IE" sz="1200" dirty="0">
                <a:latin typeface="Source Sans Pro" panose="020B0503030403020204" pitchFamily="34" charset="0"/>
                <a:ea typeface="Source Sans Pro" panose="020B0503030403020204" pitchFamily="34" charset="0"/>
              </a:rPr>
              <a:t> → Choose from your device or online.</a:t>
            </a:r>
          </a:p>
          <a:p>
            <a:r>
              <a:rPr lang="en-IE" sz="1200" dirty="0">
                <a:latin typeface="Source Sans Pro" panose="020B0503030403020204" pitchFamily="34" charset="0"/>
                <a:ea typeface="Source Sans Pro" panose="020B0503030403020204" pitchFamily="34" charset="0"/>
              </a:rPr>
              <a:t>→ Resize and position it within the panel.</a:t>
            </a:r>
          </a:p>
        </p:txBody>
      </p:sp>
      <p:sp>
        <p:nvSpPr>
          <p:cNvPr id="20" name="Oval 19">
            <a:extLst>
              <a:ext uri="{FF2B5EF4-FFF2-40B4-BE49-F238E27FC236}">
                <a16:creationId xmlns:a16="http://schemas.microsoft.com/office/drawing/2014/main" id="{A4D1EB54-9E5F-AF93-6514-4DD7EEF918D9}"/>
              </a:ext>
            </a:extLst>
          </p:cNvPr>
          <p:cNvSpPr/>
          <p:nvPr/>
        </p:nvSpPr>
        <p:spPr>
          <a:xfrm>
            <a:off x="3043408" y="1580518"/>
            <a:ext cx="102377" cy="102309"/>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screenshot of a computer&#10;&#10;AI-generated content may be incorrect.">
            <a:extLst>
              <a:ext uri="{FF2B5EF4-FFF2-40B4-BE49-F238E27FC236}">
                <a16:creationId xmlns:a16="http://schemas.microsoft.com/office/drawing/2014/main" id="{42163252-EAFA-024E-FD42-67703FFC7422}"/>
              </a:ext>
            </a:extLst>
          </p:cNvPr>
          <p:cNvPicPr>
            <a:picLocks noChangeAspect="1"/>
          </p:cNvPicPr>
          <p:nvPr/>
        </p:nvPicPr>
        <p:blipFill>
          <a:blip r:embed="rId16"/>
          <a:stretch>
            <a:fillRect/>
          </a:stretch>
        </p:blipFill>
        <p:spPr>
          <a:xfrm>
            <a:off x="3185655" y="2207825"/>
            <a:ext cx="1868031" cy="1012788"/>
          </a:xfrm>
          <a:prstGeom prst="rect">
            <a:avLst/>
          </a:prstGeom>
        </p:spPr>
      </p:pic>
      <p:sp>
        <p:nvSpPr>
          <p:cNvPr id="33" name="Rectangle 32">
            <a:extLst>
              <a:ext uri="{FF2B5EF4-FFF2-40B4-BE49-F238E27FC236}">
                <a16:creationId xmlns:a16="http://schemas.microsoft.com/office/drawing/2014/main" id="{4BF464A7-6D13-41EE-68DB-CB2AA7D9A763}"/>
              </a:ext>
            </a:extLst>
          </p:cNvPr>
          <p:cNvSpPr/>
          <p:nvPr/>
        </p:nvSpPr>
        <p:spPr>
          <a:xfrm>
            <a:off x="3510236" y="2165048"/>
            <a:ext cx="318814" cy="243411"/>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F9B8C472-B430-CCDF-C97A-3CEB9DF2E2F8}"/>
              </a:ext>
            </a:extLst>
          </p:cNvPr>
          <p:cNvGrpSpPr/>
          <p:nvPr/>
        </p:nvGrpSpPr>
        <p:grpSpPr>
          <a:xfrm>
            <a:off x="3321102" y="2062954"/>
            <a:ext cx="245031" cy="307777"/>
            <a:chOff x="5677798" y="2977072"/>
            <a:chExt cx="245031" cy="307777"/>
          </a:xfrm>
        </p:grpSpPr>
        <p:sp>
          <p:nvSpPr>
            <p:cNvPr id="34" name="Oval 33">
              <a:extLst>
                <a:ext uri="{FF2B5EF4-FFF2-40B4-BE49-F238E27FC236}">
                  <a16:creationId xmlns:a16="http://schemas.microsoft.com/office/drawing/2014/main" id="{DF623E2C-5980-A587-F07D-81E6B4083ADB}"/>
                </a:ext>
              </a:extLst>
            </p:cNvPr>
            <p:cNvSpPr/>
            <p:nvPr/>
          </p:nvSpPr>
          <p:spPr>
            <a:xfrm>
              <a:off x="5696528" y="3012817"/>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10EAB41-E4F2-06CD-91AC-AFAEADA3E7A5}"/>
                </a:ext>
              </a:extLst>
            </p:cNvPr>
            <p:cNvSpPr txBox="1"/>
            <p:nvPr/>
          </p:nvSpPr>
          <p:spPr>
            <a:xfrm>
              <a:off x="5677798" y="2977072"/>
              <a:ext cx="161959"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1</a:t>
              </a:r>
            </a:p>
          </p:txBody>
        </p:sp>
      </p:grpSp>
      <p:sp>
        <p:nvSpPr>
          <p:cNvPr id="44" name="Rectangle 43">
            <a:extLst>
              <a:ext uri="{FF2B5EF4-FFF2-40B4-BE49-F238E27FC236}">
                <a16:creationId xmlns:a16="http://schemas.microsoft.com/office/drawing/2014/main" id="{D775F725-583C-67EB-4DD7-AE97F1083912}"/>
              </a:ext>
            </a:extLst>
          </p:cNvPr>
          <p:cNvSpPr/>
          <p:nvPr/>
        </p:nvSpPr>
        <p:spPr>
          <a:xfrm>
            <a:off x="3930467" y="2380508"/>
            <a:ext cx="318814" cy="218196"/>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C94BFCD-769F-EE9B-2E25-4D736DED3D10}"/>
              </a:ext>
            </a:extLst>
          </p:cNvPr>
          <p:cNvSpPr/>
          <p:nvPr/>
        </p:nvSpPr>
        <p:spPr>
          <a:xfrm>
            <a:off x="4050553" y="2750261"/>
            <a:ext cx="1104550" cy="148060"/>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1B2CB40A-48DA-3D72-0D00-DC6D574AB043}"/>
              </a:ext>
            </a:extLst>
          </p:cNvPr>
          <p:cNvGrpSpPr/>
          <p:nvPr/>
        </p:nvGrpSpPr>
        <p:grpSpPr>
          <a:xfrm>
            <a:off x="4168197" y="2267207"/>
            <a:ext cx="245031" cy="307777"/>
            <a:chOff x="5677798" y="2977072"/>
            <a:chExt cx="245031" cy="307777"/>
          </a:xfrm>
        </p:grpSpPr>
        <p:sp>
          <p:nvSpPr>
            <p:cNvPr id="50" name="Oval 49">
              <a:extLst>
                <a:ext uri="{FF2B5EF4-FFF2-40B4-BE49-F238E27FC236}">
                  <a16:creationId xmlns:a16="http://schemas.microsoft.com/office/drawing/2014/main" id="{050DF180-A0B2-2068-A7DB-06E16E3ECE80}"/>
                </a:ext>
              </a:extLst>
            </p:cNvPr>
            <p:cNvSpPr/>
            <p:nvPr/>
          </p:nvSpPr>
          <p:spPr>
            <a:xfrm>
              <a:off x="5696528" y="3012817"/>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1D9B876-E4DE-46C9-2286-67C37742397D}"/>
                </a:ext>
              </a:extLst>
            </p:cNvPr>
            <p:cNvSpPr txBox="1"/>
            <p:nvPr/>
          </p:nvSpPr>
          <p:spPr>
            <a:xfrm>
              <a:off x="5677798" y="2977072"/>
              <a:ext cx="161959"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2</a:t>
              </a:r>
            </a:p>
          </p:txBody>
        </p:sp>
      </p:grpSp>
      <p:grpSp>
        <p:nvGrpSpPr>
          <p:cNvPr id="52" name="Group 51">
            <a:extLst>
              <a:ext uri="{FF2B5EF4-FFF2-40B4-BE49-F238E27FC236}">
                <a16:creationId xmlns:a16="http://schemas.microsoft.com/office/drawing/2014/main" id="{7D2AA9CB-AF24-7800-B29B-624A01C2228D}"/>
              </a:ext>
            </a:extLst>
          </p:cNvPr>
          <p:cNvGrpSpPr/>
          <p:nvPr/>
        </p:nvGrpSpPr>
        <p:grpSpPr>
          <a:xfrm>
            <a:off x="5003751" y="2624745"/>
            <a:ext cx="245031" cy="307777"/>
            <a:chOff x="5677798" y="2977072"/>
            <a:chExt cx="245031" cy="307777"/>
          </a:xfrm>
        </p:grpSpPr>
        <p:sp>
          <p:nvSpPr>
            <p:cNvPr id="53" name="Oval 52">
              <a:extLst>
                <a:ext uri="{FF2B5EF4-FFF2-40B4-BE49-F238E27FC236}">
                  <a16:creationId xmlns:a16="http://schemas.microsoft.com/office/drawing/2014/main" id="{5C13A7BE-2AA1-495A-AE56-251B424E8926}"/>
                </a:ext>
              </a:extLst>
            </p:cNvPr>
            <p:cNvSpPr/>
            <p:nvPr/>
          </p:nvSpPr>
          <p:spPr>
            <a:xfrm>
              <a:off x="5696528" y="3012817"/>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8A46D42-4634-C551-A645-860994FAF856}"/>
                </a:ext>
              </a:extLst>
            </p:cNvPr>
            <p:cNvSpPr txBox="1"/>
            <p:nvPr/>
          </p:nvSpPr>
          <p:spPr>
            <a:xfrm>
              <a:off x="5677798" y="2977072"/>
              <a:ext cx="161959"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3</a:t>
              </a:r>
            </a:p>
          </p:txBody>
        </p:sp>
      </p:grpSp>
      <p:grpSp>
        <p:nvGrpSpPr>
          <p:cNvPr id="58" name="Group 57">
            <a:extLst>
              <a:ext uri="{FF2B5EF4-FFF2-40B4-BE49-F238E27FC236}">
                <a16:creationId xmlns:a16="http://schemas.microsoft.com/office/drawing/2014/main" id="{0A923109-C730-5463-7A95-D52235A0E9B5}"/>
              </a:ext>
            </a:extLst>
          </p:cNvPr>
          <p:cNvGrpSpPr/>
          <p:nvPr/>
        </p:nvGrpSpPr>
        <p:grpSpPr>
          <a:xfrm>
            <a:off x="6918377" y="2224822"/>
            <a:ext cx="245031" cy="307777"/>
            <a:chOff x="5677798" y="2977072"/>
            <a:chExt cx="245031" cy="307777"/>
          </a:xfrm>
        </p:grpSpPr>
        <p:sp>
          <p:nvSpPr>
            <p:cNvPr id="59" name="Oval 58">
              <a:extLst>
                <a:ext uri="{FF2B5EF4-FFF2-40B4-BE49-F238E27FC236}">
                  <a16:creationId xmlns:a16="http://schemas.microsoft.com/office/drawing/2014/main" id="{FF1A1D4A-03CF-2EE3-F7E0-4684AEA65882}"/>
                </a:ext>
              </a:extLst>
            </p:cNvPr>
            <p:cNvSpPr/>
            <p:nvPr/>
          </p:nvSpPr>
          <p:spPr>
            <a:xfrm>
              <a:off x="5696528" y="3012817"/>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9206950-181C-F701-8812-0BDB1D89103B}"/>
                </a:ext>
              </a:extLst>
            </p:cNvPr>
            <p:cNvSpPr txBox="1"/>
            <p:nvPr/>
          </p:nvSpPr>
          <p:spPr>
            <a:xfrm>
              <a:off x="5677798" y="2977072"/>
              <a:ext cx="161959"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1</a:t>
              </a:r>
            </a:p>
          </p:txBody>
        </p:sp>
      </p:grpSp>
      <p:sp>
        <p:nvSpPr>
          <p:cNvPr id="61" name="Rectangle 60">
            <a:extLst>
              <a:ext uri="{FF2B5EF4-FFF2-40B4-BE49-F238E27FC236}">
                <a16:creationId xmlns:a16="http://schemas.microsoft.com/office/drawing/2014/main" id="{32796CD2-B3F0-3904-8631-46DABC44036B}"/>
              </a:ext>
            </a:extLst>
          </p:cNvPr>
          <p:cNvSpPr/>
          <p:nvPr/>
        </p:nvSpPr>
        <p:spPr>
          <a:xfrm>
            <a:off x="7075704" y="2347233"/>
            <a:ext cx="318814" cy="243411"/>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74ECD178-EB4F-FB5C-EE22-14F4158ADD33}"/>
              </a:ext>
            </a:extLst>
          </p:cNvPr>
          <p:cNvSpPr/>
          <p:nvPr/>
        </p:nvSpPr>
        <p:spPr>
          <a:xfrm>
            <a:off x="10559225" y="2531902"/>
            <a:ext cx="318814" cy="365778"/>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920B66A2-E537-1F3F-72B8-1D1D1AAF57E3}"/>
              </a:ext>
            </a:extLst>
          </p:cNvPr>
          <p:cNvGrpSpPr/>
          <p:nvPr/>
        </p:nvGrpSpPr>
        <p:grpSpPr>
          <a:xfrm>
            <a:off x="10786692" y="2347233"/>
            <a:ext cx="245031" cy="307777"/>
            <a:chOff x="5677798" y="2977072"/>
            <a:chExt cx="245031" cy="307777"/>
          </a:xfrm>
        </p:grpSpPr>
        <p:sp>
          <p:nvSpPr>
            <p:cNvPr id="64" name="Oval 63">
              <a:extLst>
                <a:ext uri="{FF2B5EF4-FFF2-40B4-BE49-F238E27FC236}">
                  <a16:creationId xmlns:a16="http://schemas.microsoft.com/office/drawing/2014/main" id="{1AFE0E41-D60C-560B-5FC0-275C4B667E22}"/>
                </a:ext>
              </a:extLst>
            </p:cNvPr>
            <p:cNvSpPr/>
            <p:nvPr/>
          </p:nvSpPr>
          <p:spPr>
            <a:xfrm>
              <a:off x="5696528" y="3012817"/>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E245EEE6-5A02-D4AC-AC7C-8C64F59AA836}"/>
                </a:ext>
              </a:extLst>
            </p:cNvPr>
            <p:cNvSpPr txBox="1"/>
            <p:nvPr/>
          </p:nvSpPr>
          <p:spPr>
            <a:xfrm>
              <a:off x="5677798" y="2977072"/>
              <a:ext cx="161959"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2</a:t>
              </a:r>
            </a:p>
          </p:txBody>
        </p:sp>
      </p:grpSp>
      <p:sp>
        <p:nvSpPr>
          <p:cNvPr id="8" name="TextBox 7">
            <a:extLst>
              <a:ext uri="{FF2B5EF4-FFF2-40B4-BE49-F238E27FC236}">
                <a16:creationId xmlns:a16="http://schemas.microsoft.com/office/drawing/2014/main" id="{9123F39A-C63F-D1DB-81F5-7C2FD656C2A3}"/>
              </a:ext>
            </a:extLst>
          </p:cNvPr>
          <p:cNvSpPr txBox="1"/>
          <p:nvPr/>
        </p:nvSpPr>
        <p:spPr>
          <a:xfrm>
            <a:off x="11578327" y="184780"/>
            <a:ext cx="5177044" cy="584775"/>
          </a:xfrm>
          <a:prstGeom prst="rect">
            <a:avLst/>
          </a:prstGeom>
          <a:noFill/>
        </p:spPr>
        <p:txBody>
          <a:bodyPr wrap="square" rtlCol="0">
            <a:spAutoFit/>
          </a:bodyPr>
          <a:lstStyle/>
          <a:p>
            <a:r>
              <a:rPr lang="en-US" sz="1600" dirty="0">
                <a:solidFill>
                  <a:srgbClr val="278DBA"/>
                </a:solidFill>
              </a:rPr>
              <a:t>Trinity </a:t>
            </a:r>
            <a:r>
              <a:rPr lang="en-US" sz="1600" b="1" dirty="0">
                <a:solidFill>
                  <a:srgbClr val="278DBA"/>
                </a:solidFill>
              </a:rPr>
              <a:t>Innovation </a:t>
            </a:r>
          </a:p>
          <a:p>
            <a:r>
              <a:rPr lang="en-US" sz="1600" dirty="0">
                <a:solidFill>
                  <a:srgbClr val="278DBA"/>
                </a:solidFill>
              </a:rPr>
              <a:t>&amp;</a:t>
            </a:r>
            <a:r>
              <a:rPr lang="en-US" sz="1600" b="1" dirty="0">
                <a:solidFill>
                  <a:srgbClr val="278DBA"/>
                </a:solidFill>
              </a:rPr>
              <a:t> Enterprise</a:t>
            </a:r>
          </a:p>
        </p:txBody>
      </p:sp>
    </p:spTree>
    <p:extLst>
      <p:ext uri="{BB962C8B-B14F-4D97-AF65-F5344CB8AC3E}">
        <p14:creationId xmlns:p14="http://schemas.microsoft.com/office/powerpoint/2010/main" val="4157866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53582-8AFD-B6D2-7B0C-F88618C21519}"/>
            </a:ext>
          </a:extLst>
        </p:cNvPr>
        <p:cNvGrpSpPr/>
        <p:nvPr/>
      </p:nvGrpSpPr>
      <p:grpSpPr>
        <a:xfrm>
          <a:off x="0" y="0"/>
          <a:ext cx="0" cy="0"/>
          <a:chOff x="0" y="0"/>
          <a:chExt cx="0" cy="0"/>
        </a:xfrm>
      </p:grpSpPr>
      <p:pic>
        <p:nvPicPr>
          <p:cNvPr id="4" name="Picture 3" descr="A white background with black dots&#10;&#10;AI-generated content may be incorrect.">
            <a:extLst>
              <a:ext uri="{FF2B5EF4-FFF2-40B4-BE49-F238E27FC236}">
                <a16:creationId xmlns:a16="http://schemas.microsoft.com/office/drawing/2014/main" id="{64DF4CD4-AF66-D913-43F3-E29F10D1A7F0}"/>
              </a:ext>
            </a:extLst>
          </p:cNvPr>
          <p:cNvPicPr>
            <a:picLocks noChangeAspect="1"/>
          </p:cNvPicPr>
          <p:nvPr/>
        </p:nvPicPr>
        <p:blipFill>
          <a:blip r:embed="rId3"/>
          <a:stretch>
            <a:fillRect/>
          </a:stretch>
        </p:blipFill>
        <p:spPr>
          <a:xfrm>
            <a:off x="3174" y="794"/>
            <a:ext cx="13820775" cy="3887092"/>
          </a:xfrm>
          <a:prstGeom prst="rect">
            <a:avLst/>
          </a:prstGeom>
        </p:spPr>
      </p:pic>
      <p:sp>
        <p:nvSpPr>
          <p:cNvPr id="2" name="TextBox 1">
            <a:extLst>
              <a:ext uri="{FF2B5EF4-FFF2-40B4-BE49-F238E27FC236}">
                <a16:creationId xmlns:a16="http://schemas.microsoft.com/office/drawing/2014/main" id="{C19DC23D-9AFE-7C21-2AA8-961B2267AE14}"/>
              </a:ext>
            </a:extLst>
          </p:cNvPr>
          <p:cNvSpPr txBox="1"/>
          <p:nvPr/>
        </p:nvSpPr>
        <p:spPr>
          <a:xfrm>
            <a:off x="2618436" y="268623"/>
            <a:ext cx="2845287" cy="461665"/>
          </a:xfrm>
          <a:prstGeom prst="rect">
            <a:avLst/>
          </a:prstGeom>
          <a:noFill/>
        </p:spPr>
        <p:txBody>
          <a:bodyPr wrap="square" rtlCol="0">
            <a:spAutoFit/>
          </a:bodyPr>
          <a:lstStyle/>
          <a:p>
            <a:r>
              <a:rPr lang="en-US" sz="2400" b="1" dirty="0">
                <a:solidFill>
                  <a:srgbClr val="016EB9"/>
                </a:solidFill>
                <a:latin typeface="Source Sans Pro" panose="020B0503030403020204" pitchFamily="34" charset="0"/>
                <a:ea typeface="Source Sans Pro" panose="020B0503030403020204" pitchFamily="34" charset="0"/>
              </a:rPr>
              <a:t>Panel Layout</a:t>
            </a:r>
          </a:p>
        </p:txBody>
      </p:sp>
      <p:sp>
        <p:nvSpPr>
          <p:cNvPr id="5" name="Oval 4">
            <a:extLst>
              <a:ext uri="{FF2B5EF4-FFF2-40B4-BE49-F238E27FC236}">
                <a16:creationId xmlns:a16="http://schemas.microsoft.com/office/drawing/2014/main" id="{1F3C1335-304E-9055-581C-1AB433F9EC85}"/>
              </a:ext>
            </a:extLst>
          </p:cNvPr>
          <p:cNvSpPr/>
          <p:nvPr/>
        </p:nvSpPr>
        <p:spPr>
          <a:xfrm>
            <a:off x="11619914" y="2598703"/>
            <a:ext cx="181709" cy="17993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10C6B9D-98DE-2422-245E-EF46105FA4B8}"/>
              </a:ext>
            </a:extLst>
          </p:cNvPr>
          <p:cNvSpPr txBox="1"/>
          <p:nvPr/>
        </p:nvSpPr>
        <p:spPr>
          <a:xfrm>
            <a:off x="11801623" y="1078069"/>
            <a:ext cx="1739205" cy="1969770"/>
          </a:xfrm>
          <a:prstGeom prst="rect">
            <a:avLst/>
          </a:prstGeom>
          <a:noFill/>
        </p:spPr>
        <p:txBody>
          <a:bodyPr wrap="square">
            <a:spAutoFit/>
          </a:bodyPr>
          <a:lstStyle/>
          <a:p>
            <a:r>
              <a:rPr lang="en-IE" sz="1200" dirty="0">
                <a:latin typeface="Source Sans Pro" panose="020B0503030403020204" pitchFamily="34" charset="0"/>
                <a:ea typeface="Source Sans Pro" panose="020B0503030403020204" pitchFamily="34" charset="0"/>
              </a:rPr>
              <a:t>Slide Size</a:t>
            </a:r>
          </a:p>
          <a:p>
            <a:endParaRPr lang="en-IE" sz="1200" dirty="0">
              <a:latin typeface="Source Sans Pro" panose="020B0503030403020204" pitchFamily="34" charset="0"/>
              <a:ea typeface="Source Sans Pro" panose="020B0503030403020204" pitchFamily="34" charset="0"/>
            </a:endParaRPr>
          </a:p>
          <a:p>
            <a:r>
              <a:rPr lang="en-IE" sz="1200" b="1" dirty="0">
                <a:solidFill>
                  <a:srgbClr val="278DBA"/>
                </a:solidFill>
                <a:latin typeface="Source Sans Pro" panose="020B0503030403020204" pitchFamily="34" charset="0"/>
                <a:ea typeface="Source Sans Pro" panose="020B0503030403020204" pitchFamily="34" charset="0"/>
              </a:rPr>
              <a:t>Panel Layout</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Duplicating the Slide</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Examples</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Template</a:t>
            </a:r>
          </a:p>
          <a:p>
            <a:endParaRPr lang="en-IE" sz="1200" dirty="0">
              <a:latin typeface="Source Sans Pro" panose="020B0503030403020204" pitchFamily="34" charset="0"/>
              <a:ea typeface="Source Sans Pro" panose="020B0503030403020204" pitchFamily="34" charset="0"/>
            </a:endParaRPr>
          </a:p>
        </p:txBody>
      </p:sp>
      <p:sp>
        <p:nvSpPr>
          <p:cNvPr id="11" name="Oval 10">
            <a:extLst>
              <a:ext uri="{FF2B5EF4-FFF2-40B4-BE49-F238E27FC236}">
                <a16:creationId xmlns:a16="http://schemas.microsoft.com/office/drawing/2014/main" id="{5E5FE58A-8D7B-1016-4A64-932F153BE6D0}"/>
              </a:ext>
            </a:extLst>
          </p:cNvPr>
          <p:cNvSpPr/>
          <p:nvPr/>
        </p:nvSpPr>
        <p:spPr>
          <a:xfrm>
            <a:off x="11619914" y="1118985"/>
            <a:ext cx="181709" cy="179931"/>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Alterations &amp; Tailoring with solid fill">
            <a:extLst>
              <a:ext uri="{FF2B5EF4-FFF2-40B4-BE49-F238E27FC236}">
                <a16:creationId xmlns:a16="http://schemas.microsoft.com/office/drawing/2014/main" id="{516A9CC8-276E-624E-ED69-812B6AD420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57971" y="1152091"/>
            <a:ext cx="113717" cy="113717"/>
          </a:xfrm>
          <a:prstGeom prst="rect">
            <a:avLst/>
          </a:prstGeom>
        </p:spPr>
      </p:pic>
      <p:sp>
        <p:nvSpPr>
          <p:cNvPr id="14" name="Oval 13">
            <a:extLst>
              <a:ext uri="{FF2B5EF4-FFF2-40B4-BE49-F238E27FC236}">
                <a16:creationId xmlns:a16="http://schemas.microsoft.com/office/drawing/2014/main" id="{152E9B38-EFB3-255E-F89B-0D39DBA58198}"/>
              </a:ext>
            </a:extLst>
          </p:cNvPr>
          <p:cNvSpPr/>
          <p:nvPr/>
        </p:nvSpPr>
        <p:spPr>
          <a:xfrm>
            <a:off x="11619914" y="1489012"/>
            <a:ext cx="181709" cy="179931"/>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6C99CF6-7884-F854-6DC6-D357D1834055}"/>
              </a:ext>
            </a:extLst>
          </p:cNvPr>
          <p:cNvSpPr/>
          <p:nvPr/>
        </p:nvSpPr>
        <p:spPr>
          <a:xfrm>
            <a:off x="11619914" y="1859039"/>
            <a:ext cx="181709" cy="179931"/>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F9A29B3-7866-C731-C1CC-26C6720F459E}"/>
              </a:ext>
            </a:extLst>
          </p:cNvPr>
          <p:cNvSpPr/>
          <p:nvPr/>
        </p:nvSpPr>
        <p:spPr>
          <a:xfrm>
            <a:off x="11619914" y="2228528"/>
            <a:ext cx="181709" cy="179931"/>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633EF62-CA98-18FB-86CD-9CF19D4CD891}"/>
              </a:ext>
            </a:extLst>
          </p:cNvPr>
          <p:cNvCxnSpPr>
            <a:cxnSpLocks/>
            <a:stCxn id="11" idx="4"/>
            <a:endCxn id="14" idx="0"/>
          </p:cNvCxnSpPr>
          <p:nvPr/>
        </p:nvCxnSpPr>
        <p:spPr>
          <a:xfrm>
            <a:off x="11710769" y="1298916"/>
            <a:ext cx="0" cy="190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B8BB314-9D8F-F365-241E-46A81CD40522}"/>
              </a:ext>
            </a:extLst>
          </p:cNvPr>
          <p:cNvCxnSpPr>
            <a:endCxn id="18" idx="0"/>
          </p:cNvCxnSpPr>
          <p:nvPr/>
        </p:nvCxnSpPr>
        <p:spPr>
          <a:xfrm>
            <a:off x="11710768" y="1668943"/>
            <a:ext cx="1" cy="190096"/>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A2EBACCA-5113-69C3-F4B1-EA9DAD758909}"/>
              </a:ext>
            </a:extLst>
          </p:cNvPr>
          <p:cNvCxnSpPr>
            <a:cxnSpLocks/>
            <a:stCxn id="18" idx="4"/>
            <a:endCxn id="21" idx="0"/>
          </p:cNvCxnSpPr>
          <p:nvPr/>
        </p:nvCxnSpPr>
        <p:spPr>
          <a:xfrm>
            <a:off x="11710769" y="2038970"/>
            <a:ext cx="0" cy="18955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9816846-6CC4-A83A-185D-4D2DB9BFE623}"/>
              </a:ext>
            </a:extLst>
          </p:cNvPr>
          <p:cNvCxnSpPr>
            <a:cxnSpLocks/>
            <a:endCxn id="5" idx="0"/>
          </p:cNvCxnSpPr>
          <p:nvPr/>
        </p:nvCxnSpPr>
        <p:spPr>
          <a:xfrm>
            <a:off x="11710768" y="2408459"/>
            <a:ext cx="1" cy="190244"/>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pic>
        <p:nvPicPr>
          <p:cNvPr id="28" name="Graphic 27" descr="Projector screen with solid fill">
            <a:extLst>
              <a:ext uri="{FF2B5EF4-FFF2-40B4-BE49-F238E27FC236}">
                <a16:creationId xmlns:a16="http://schemas.microsoft.com/office/drawing/2014/main" id="{0EE7F728-DF53-9994-0F5D-500F33A8B7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42290" y="1512009"/>
            <a:ext cx="136957" cy="136957"/>
          </a:xfrm>
          <a:prstGeom prst="rect">
            <a:avLst/>
          </a:prstGeom>
        </p:spPr>
      </p:pic>
      <p:pic>
        <p:nvPicPr>
          <p:cNvPr id="29" name="Graphic 28" descr="Cmd Terminal with solid fill">
            <a:extLst>
              <a:ext uri="{FF2B5EF4-FFF2-40B4-BE49-F238E27FC236}">
                <a16:creationId xmlns:a16="http://schemas.microsoft.com/office/drawing/2014/main" id="{D42D9809-8074-9D61-35E2-D99F97A36F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43801" y="1882036"/>
            <a:ext cx="133936" cy="133936"/>
          </a:xfrm>
          <a:prstGeom prst="rect">
            <a:avLst/>
          </a:prstGeom>
        </p:spPr>
      </p:pic>
      <p:pic>
        <p:nvPicPr>
          <p:cNvPr id="30" name="Graphic 29" descr="Box with solid fill">
            <a:extLst>
              <a:ext uri="{FF2B5EF4-FFF2-40B4-BE49-F238E27FC236}">
                <a16:creationId xmlns:a16="http://schemas.microsoft.com/office/drawing/2014/main" id="{86955D40-CD97-DD12-0BBD-1620A0C011C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645562" y="2254381"/>
            <a:ext cx="126126" cy="126126"/>
          </a:xfrm>
          <a:prstGeom prst="rect">
            <a:avLst/>
          </a:prstGeom>
        </p:spPr>
      </p:pic>
      <p:pic>
        <p:nvPicPr>
          <p:cNvPr id="31" name="Graphic 30" descr="Briefcase with solid fill">
            <a:extLst>
              <a:ext uri="{FF2B5EF4-FFF2-40B4-BE49-F238E27FC236}">
                <a16:creationId xmlns:a16="http://schemas.microsoft.com/office/drawing/2014/main" id="{66C06BA5-F626-F3F3-45AF-EFD8BDE6C9A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48082" y="2626655"/>
            <a:ext cx="123606" cy="123606"/>
          </a:xfrm>
          <a:prstGeom prst="rect">
            <a:avLst/>
          </a:prstGeom>
        </p:spPr>
      </p:pic>
      <p:pic>
        <p:nvPicPr>
          <p:cNvPr id="37" name="Picture 36">
            <a:extLst>
              <a:ext uri="{FF2B5EF4-FFF2-40B4-BE49-F238E27FC236}">
                <a16:creationId xmlns:a16="http://schemas.microsoft.com/office/drawing/2014/main" id="{4B132F8C-08EF-F98E-021A-9D087C31936F}"/>
              </a:ext>
            </a:extLst>
          </p:cNvPr>
          <p:cNvPicPr>
            <a:picLocks noChangeAspect="1"/>
          </p:cNvPicPr>
          <p:nvPr/>
        </p:nvPicPr>
        <p:blipFill>
          <a:blip r:embed="rId14"/>
          <a:stretch>
            <a:fillRect/>
          </a:stretch>
        </p:blipFill>
        <p:spPr>
          <a:xfrm>
            <a:off x="56271" y="92389"/>
            <a:ext cx="2180676" cy="769555"/>
          </a:xfrm>
          <a:prstGeom prst="rect">
            <a:avLst/>
          </a:prstGeom>
        </p:spPr>
      </p:pic>
      <p:sp>
        <p:nvSpPr>
          <p:cNvPr id="46" name="TextBox 45">
            <a:extLst>
              <a:ext uri="{FF2B5EF4-FFF2-40B4-BE49-F238E27FC236}">
                <a16:creationId xmlns:a16="http://schemas.microsoft.com/office/drawing/2014/main" id="{AAE25CD5-CBF1-86A6-6C12-5069F455C487}"/>
              </a:ext>
            </a:extLst>
          </p:cNvPr>
          <p:cNvSpPr txBox="1"/>
          <p:nvPr/>
        </p:nvSpPr>
        <p:spPr>
          <a:xfrm>
            <a:off x="9186431" y="1776379"/>
            <a:ext cx="282302"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2</a:t>
            </a:r>
          </a:p>
        </p:txBody>
      </p:sp>
      <p:sp>
        <p:nvSpPr>
          <p:cNvPr id="7" name="TextBox 6">
            <a:extLst>
              <a:ext uri="{FF2B5EF4-FFF2-40B4-BE49-F238E27FC236}">
                <a16:creationId xmlns:a16="http://schemas.microsoft.com/office/drawing/2014/main" id="{E23EF537-A2FE-DCAE-2D16-DD2C831398D7}"/>
              </a:ext>
            </a:extLst>
          </p:cNvPr>
          <p:cNvSpPr txBox="1"/>
          <p:nvPr/>
        </p:nvSpPr>
        <p:spPr>
          <a:xfrm>
            <a:off x="7338894" y="795819"/>
            <a:ext cx="3762648" cy="1200329"/>
          </a:xfrm>
          <a:prstGeom prst="rect">
            <a:avLst/>
          </a:prstGeom>
          <a:noFill/>
        </p:spPr>
        <p:txBody>
          <a:bodyPr wrap="square" rtlCol="0">
            <a:spAutoFit/>
          </a:bodyPr>
          <a:lstStyle/>
          <a:p>
            <a:r>
              <a:rPr lang="en-IE" sz="1200" b="1" dirty="0">
                <a:latin typeface="Source Sans Pro" panose="020B0503030403020204" pitchFamily="34" charset="0"/>
                <a:ea typeface="Source Sans Pro" panose="020B0503030403020204" pitchFamily="34" charset="0"/>
              </a:rPr>
              <a:t>To delete an element from a panel (</a:t>
            </a:r>
            <a:r>
              <a:rPr lang="en-IE" sz="1200" b="1" dirty="0" err="1">
                <a:latin typeface="Source Sans Pro" panose="020B0503030403020204" pitchFamily="34" charset="0"/>
                <a:ea typeface="Source Sans Pro" panose="020B0503030403020204" pitchFamily="34" charset="0"/>
              </a:rPr>
              <a:t>e.g</a:t>
            </a:r>
            <a:r>
              <a:rPr lang="en-IE" sz="1200" b="1" dirty="0">
                <a:latin typeface="Source Sans Pro" panose="020B0503030403020204" pitchFamily="34" charset="0"/>
                <a:ea typeface="Source Sans Pro" panose="020B0503030403020204" pitchFamily="34" charset="0"/>
              </a:rPr>
              <a:t> guide lines) :</a:t>
            </a:r>
          </a:p>
          <a:p>
            <a:r>
              <a:rPr lang="en-IE" sz="1200" dirty="0">
                <a:latin typeface="Source Sans Pro" panose="020B0503030403020204" pitchFamily="34" charset="0"/>
                <a:ea typeface="Source Sans Pro" panose="020B0503030403020204" pitchFamily="34" charset="0"/>
              </a:rPr>
              <a:t>→ </a:t>
            </a:r>
            <a:r>
              <a:rPr lang="en-IE" sz="1200" b="1" dirty="0">
                <a:latin typeface="Source Sans Pro" panose="020B0503030403020204" pitchFamily="34" charset="0"/>
                <a:ea typeface="Source Sans Pro" panose="020B0503030403020204" pitchFamily="34" charset="0"/>
              </a:rPr>
              <a:t>Click</a:t>
            </a:r>
            <a:r>
              <a:rPr lang="en-IE" sz="1200" dirty="0">
                <a:latin typeface="Source Sans Pro" panose="020B0503030403020204" pitchFamily="34" charset="0"/>
                <a:ea typeface="Source Sans Pro" panose="020B0503030403020204" pitchFamily="34" charset="0"/>
              </a:rPr>
              <a:t> on the text box, image, or shape you want to remove</a:t>
            </a:r>
          </a:p>
          <a:p>
            <a:r>
              <a:rPr lang="en-IE" sz="1200" dirty="0">
                <a:latin typeface="Source Sans Pro" panose="020B0503030403020204" pitchFamily="34" charset="0"/>
                <a:ea typeface="Source Sans Pro" panose="020B0503030403020204" pitchFamily="34" charset="0"/>
              </a:rPr>
              <a:t>→ Press </a:t>
            </a:r>
            <a:r>
              <a:rPr lang="en-IE" sz="1200" b="1" dirty="0">
                <a:latin typeface="Source Sans Pro" panose="020B0503030403020204" pitchFamily="34" charset="0"/>
                <a:ea typeface="Source Sans Pro" panose="020B0503030403020204" pitchFamily="34" charset="0"/>
              </a:rPr>
              <a:t>Cut</a:t>
            </a:r>
            <a:r>
              <a:rPr lang="en-IE" sz="1200" dirty="0">
                <a:latin typeface="Source Sans Pro" panose="020B0503030403020204" pitchFamily="34" charset="0"/>
                <a:ea typeface="Source Sans Pro" panose="020B0503030403020204" pitchFamily="34" charset="0"/>
              </a:rPr>
              <a:t> or </a:t>
            </a:r>
            <a:r>
              <a:rPr lang="en-IE" sz="1200" b="1" dirty="0">
                <a:latin typeface="Source Sans Pro" panose="020B0503030403020204" pitchFamily="34" charset="0"/>
                <a:ea typeface="Source Sans Pro" panose="020B0503030403020204" pitchFamily="34" charset="0"/>
              </a:rPr>
              <a:t>Delete</a:t>
            </a:r>
            <a:r>
              <a:rPr lang="en-IE" sz="1200" dirty="0">
                <a:latin typeface="Source Sans Pro" panose="020B0503030403020204" pitchFamily="34" charset="0"/>
                <a:ea typeface="Source Sans Pro" panose="020B0503030403020204" pitchFamily="34" charset="0"/>
              </a:rPr>
              <a:t> or </a:t>
            </a:r>
            <a:r>
              <a:rPr lang="en-IE" sz="1200" b="1" dirty="0">
                <a:latin typeface="Source Sans Pro" panose="020B0503030403020204" pitchFamily="34" charset="0"/>
                <a:ea typeface="Source Sans Pro" panose="020B0503030403020204" pitchFamily="34" charset="0"/>
              </a:rPr>
              <a:t>Backspace</a:t>
            </a:r>
            <a:r>
              <a:rPr lang="en-IE" sz="1200" dirty="0">
                <a:latin typeface="Source Sans Pro" panose="020B0503030403020204" pitchFamily="34" charset="0"/>
                <a:ea typeface="Source Sans Pro" panose="020B0503030403020204" pitchFamily="34" charset="0"/>
              </a:rPr>
              <a:t> on your keyboard</a:t>
            </a:r>
          </a:p>
          <a:p>
            <a:r>
              <a:rPr lang="en-IE" sz="1200" dirty="0">
                <a:latin typeface="Source Sans Pro" panose="020B0503030403020204" pitchFamily="34" charset="0"/>
                <a:ea typeface="Source Sans Pro" panose="020B0503030403020204" pitchFamily="34" charset="0"/>
              </a:rPr>
              <a:t>→ Make sure only the selected element is removed, not the slide itself, unless if you want to delete the slide</a:t>
            </a:r>
          </a:p>
        </p:txBody>
      </p:sp>
      <p:sp>
        <p:nvSpPr>
          <p:cNvPr id="15" name="Oval 14">
            <a:extLst>
              <a:ext uri="{FF2B5EF4-FFF2-40B4-BE49-F238E27FC236}">
                <a16:creationId xmlns:a16="http://schemas.microsoft.com/office/drawing/2014/main" id="{3FE52020-0CC4-E3BE-FF17-A94E5AB20BBD}"/>
              </a:ext>
            </a:extLst>
          </p:cNvPr>
          <p:cNvSpPr/>
          <p:nvPr/>
        </p:nvSpPr>
        <p:spPr>
          <a:xfrm>
            <a:off x="7286878" y="886934"/>
            <a:ext cx="102377" cy="102309"/>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5EBCCE8-F5B6-FFBB-4706-722FE3C09252}"/>
              </a:ext>
            </a:extLst>
          </p:cNvPr>
          <p:cNvSpPr txBox="1"/>
          <p:nvPr/>
        </p:nvSpPr>
        <p:spPr>
          <a:xfrm>
            <a:off x="3065784" y="788942"/>
            <a:ext cx="3906516" cy="1015663"/>
          </a:xfrm>
          <a:prstGeom prst="rect">
            <a:avLst/>
          </a:prstGeom>
          <a:noFill/>
        </p:spPr>
        <p:txBody>
          <a:bodyPr wrap="square" rtlCol="0">
            <a:spAutoFit/>
          </a:bodyPr>
          <a:lstStyle/>
          <a:p>
            <a:r>
              <a:rPr lang="en-IE" sz="1200" b="1" dirty="0">
                <a:latin typeface="Source Sans Pro" panose="020B0503030403020204" pitchFamily="34" charset="0"/>
                <a:ea typeface="Source Sans Pro" panose="020B0503030403020204" pitchFamily="34" charset="0"/>
              </a:rPr>
              <a:t>To change the background colour:</a:t>
            </a:r>
          </a:p>
          <a:p>
            <a:r>
              <a:rPr lang="en-IE" sz="1200" dirty="0">
                <a:latin typeface="Source Sans Pro" panose="020B0503030403020204" pitchFamily="34" charset="0"/>
                <a:ea typeface="Source Sans Pro" panose="020B0503030403020204" pitchFamily="34" charset="0"/>
              </a:rPr>
              <a:t>→ Right-click on the slide background</a:t>
            </a:r>
          </a:p>
          <a:p>
            <a:r>
              <a:rPr lang="en-IE" sz="1200" dirty="0">
                <a:latin typeface="Source Sans Pro" panose="020B0503030403020204" pitchFamily="34" charset="0"/>
                <a:ea typeface="Source Sans Pro" panose="020B0503030403020204" pitchFamily="34" charset="0"/>
              </a:rPr>
              <a:t>→ Select </a:t>
            </a:r>
            <a:r>
              <a:rPr lang="en-IE" sz="1200" b="1" dirty="0">
                <a:latin typeface="Source Sans Pro" panose="020B0503030403020204" pitchFamily="34" charset="0"/>
                <a:ea typeface="Source Sans Pro" panose="020B0503030403020204" pitchFamily="34" charset="0"/>
              </a:rPr>
              <a:t>Format Background</a:t>
            </a:r>
          </a:p>
          <a:p>
            <a:r>
              <a:rPr lang="en-IE" sz="1200" dirty="0">
                <a:latin typeface="Source Sans Pro" panose="020B0503030403020204" pitchFamily="34" charset="0"/>
                <a:ea typeface="Source Sans Pro" panose="020B0503030403020204" pitchFamily="34" charset="0"/>
              </a:rPr>
              <a:t>→ Choose a </a:t>
            </a:r>
            <a:r>
              <a:rPr lang="en-IE" sz="1200" b="1" dirty="0">
                <a:latin typeface="Source Sans Pro" panose="020B0503030403020204" pitchFamily="34" charset="0"/>
                <a:ea typeface="Source Sans Pro" panose="020B0503030403020204" pitchFamily="34" charset="0"/>
              </a:rPr>
              <a:t>Solid fill</a:t>
            </a:r>
            <a:r>
              <a:rPr lang="en-IE" sz="1200" dirty="0">
                <a:latin typeface="Source Sans Pro" panose="020B0503030403020204" pitchFamily="34" charset="0"/>
                <a:ea typeface="Source Sans Pro" panose="020B0503030403020204" pitchFamily="34" charset="0"/>
              </a:rPr>
              <a:t>, </a:t>
            </a:r>
            <a:r>
              <a:rPr lang="en-IE" sz="1200" b="1" dirty="0">
                <a:latin typeface="Source Sans Pro" panose="020B0503030403020204" pitchFamily="34" charset="0"/>
                <a:ea typeface="Source Sans Pro" panose="020B0503030403020204" pitchFamily="34" charset="0"/>
              </a:rPr>
              <a:t>Gradient fill</a:t>
            </a:r>
            <a:r>
              <a:rPr lang="en-IE" sz="1200" dirty="0">
                <a:latin typeface="Source Sans Pro" panose="020B0503030403020204" pitchFamily="34" charset="0"/>
                <a:ea typeface="Source Sans Pro" panose="020B0503030403020204" pitchFamily="34" charset="0"/>
              </a:rPr>
              <a:t>, or </a:t>
            </a:r>
            <a:r>
              <a:rPr lang="en-IE" sz="1200" b="1" dirty="0">
                <a:latin typeface="Source Sans Pro" panose="020B0503030403020204" pitchFamily="34" charset="0"/>
                <a:ea typeface="Source Sans Pro" panose="020B0503030403020204" pitchFamily="34" charset="0"/>
              </a:rPr>
              <a:t>Picture</a:t>
            </a:r>
          </a:p>
          <a:p>
            <a:r>
              <a:rPr lang="en-IE" sz="1200" dirty="0">
                <a:latin typeface="Source Sans Pro" panose="020B0503030403020204" pitchFamily="34" charset="0"/>
                <a:ea typeface="Source Sans Pro" panose="020B0503030403020204" pitchFamily="34" charset="0"/>
              </a:rPr>
              <a:t>→ Apply to one or all slides as needed</a:t>
            </a:r>
          </a:p>
        </p:txBody>
      </p:sp>
      <p:sp>
        <p:nvSpPr>
          <p:cNvPr id="20" name="Oval 19">
            <a:extLst>
              <a:ext uri="{FF2B5EF4-FFF2-40B4-BE49-F238E27FC236}">
                <a16:creationId xmlns:a16="http://schemas.microsoft.com/office/drawing/2014/main" id="{BCFEF267-7EB0-3FB7-F1F3-8C1C09A62039}"/>
              </a:ext>
            </a:extLst>
          </p:cNvPr>
          <p:cNvSpPr/>
          <p:nvPr/>
        </p:nvSpPr>
        <p:spPr>
          <a:xfrm>
            <a:off x="3013767" y="880057"/>
            <a:ext cx="96457" cy="102309"/>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screenshot of a computer&#10;&#10;AI-generated content may be incorrect.">
            <a:extLst>
              <a:ext uri="{FF2B5EF4-FFF2-40B4-BE49-F238E27FC236}">
                <a16:creationId xmlns:a16="http://schemas.microsoft.com/office/drawing/2014/main" id="{9C903E95-C5C0-165F-5BC5-7022665108AD}"/>
              </a:ext>
            </a:extLst>
          </p:cNvPr>
          <p:cNvPicPr>
            <a:picLocks noChangeAspect="1"/>
          </p:cNvPicPr>
          <p:nvPr/>
        </p:nvPicPr>
        <p:blipFill>
          <a:blip r:embed="rId15"/>
          <a:srcRect r="28070"/>
          <a:stretch>
            <a:fillRect/>
          </a:stretch>
        </p:blipFill>
        <p:spPr>
          <a:xfrm>
            <a:off x="7172951" y="2342006"/>
            <a:ext cx="1722485" cy="1024766"/>
          </a:xfrm>
          <a:prstGeom prst="rect">
            <a:avLst/>
          </a:prstGeom>
        </p:spPr>
      </p:pic>
      <p:pic>
        <p:nvPicPr>
          <p:cNvPr id="22" name="Picture 21" descr="A screenshot of a computer&#10;&#10;AI-generated content may be incorrect.">
            <a:extLst>
              <a:ext uri="{FF2B5EF4-FFF2-40B4-BE49-F238E27FC236}">
                <a16:creationId xmlns:a16="http://schemas.microsoft.com/office/drawing/2014/main" id="{742AC947-09F4-FCA9-F9CD-E57BFDC157EC}"/>
              </a:ext>
            </a:extLst>
          </p:cNvPr>
          <p:cNvPicPr>
            <a:picLocks noChangeAspect="1"/>
          </p:cNvPicPr>
          <p:nvPr/>
        </p:nvPicPr>
        <p:blipFill>
          <a:blip r:embed="rId16"/>
          <a:stretch>
            <a:fillRect/>
          </a:stretch>
        </p:blipFill>
        <p:spPr>
          <a:xfrm>
            <a:off x="9452185" y="2190483"/>
            <a:ext cx="1471917" cy="1327813"/>
          </a:xfrm>
          <a:prstGeom prst="rect">
            <a:avLst/>
          </a:prstGeom>
        </p:spPr>
      </p:pic>
      <p:sp>
        <p:nvSpPr>
          <p:cNvPr id="33" name="&quot;No&quot; Symbol 32">
            <a:extLst>
              <a:ext uri="{FF2B5EF4-FFF2-40B4-BE49-F238E27FC236}">
                <a16:creationId xmlns:a16="http://schemas.microsoft.com/office/drawing/2014/main" id="{CB889252-919F-3138-B996-B11C37D9285D}"/>
              </a:ext>
            </a:extLst>
          </p:cNvPr>
          <p:cNvSpPr/>
          <p:nvPr/>
        </p:nvSpPr>
        <p:spPr>
          <a:xfrm>
            <a:off x="9310623" y="3262411"/>
            <a:ext cx="411976" cy="432817"/>
          </a:xfrm>
          <a:prstGeom prst="noSmoking">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41" name="Picture 40" descr="A screenshot of a computer&#10;&#10;AI-generated content may be incorrect.">
            <a:extLst>
              <a:ext uri="{FF2B5EF4-FFF2-40B4-BE49-F238E27FC236}">
                <a16:creationId xmlns:a16="http://schemas.microsoft.com/office/drawing/2014/main" id="{3DE7124F-BBAD-5380-F416-15E48B317C0C}"/>
              </a:ext>
            </a:extLst>
          </p:cNvPr>
          <p:cNvPicPr>
            <a:picLocks noChangeAspect="1"/>
          </p:cNvPicPr>
          <p:nvPr/>
        </p:nvPicPr>
        <p:blipFill>
          <a:blip r:embed="rId17"/>
          <a:stretch>
            <a:fillRect/>
          </a:stretch>
        </p:blipFill>
        <p:spPr>
          <a:xfrm>
            <a:off x="2773008" y="1892977"/>
            <a:ext cx="1463788" cy="1569660"/>
          </a:xfrm>
          <a:prstGeom prst="rect">
            <a:avLst/>
          </a:prstGeom>
        </p:spPr>
      </p:pic>
      <p:pic>
        <p:nvPicPr>
          <p:cNvPr id="43" name="Picture 42" descr="A screenshot of a computer&#10;&#10;AI-generated content may be incorrect.">
            <a:extLst>
              <a:ext uri="{FF2B5EF4-FFF2-40B4-BE49-F238E27FC236}">
                <a16:creationId xmlns:a16="http://schemas.microsoft.com/office/drawing/2014/main" id="{4E6765EF-6D0A-E540-9C18-32C364A8CA28}"/>
              </a:ext>
            </a:extLst>
          </p:cNvPr>
          <p:cNvPicPr>
            <a:picLocks noChangeAspect="1"/>
          </p:cNvPicPr>
          <p:nvPr/>
        </p:nvPicPr>
        <p:blipFill>
          <a:blip r:embed="rId18"/>
          <a:stretch>
            <a:fillRect/>
          </a:stretch>
        </p:blipFill>
        <p:spPr>
          <a:xfrm>
            <a:off x="4537417" y="1859039"/>
            <a:ext cx="1561577" cy="1804604"/>
          </a:xfrm>
          <a:prstGeom prst="rect">
            <a:avLst/>
          </a:prstGeom>
        </p:spPr>
      </p:pic>
      <p:sp>
        <p:nvSpPr>
          <p:cNvPr id="44" name="Rectangle 43">
            <a:extLst>
              <a:ext uri="{FF2B5EF4-FFF2-40B4-BE49-F238E27FC236}">
                <a16:creationId xmlns:a16="http://schemas.microsoft.com/office/drawing/2014/main" id="{1AE40C45-BAEE-F2F5-45FC-6B62B56685E5}"/>
              </a:ext>
            </a:extLst>
          </p:cNvPr>
          <p:cNvSpPr/>
          <p:nvPr/>
        </p:nvSpPr>
        <p:spPr>
          <a:xfrm>
            <a:off x="2762986" y="2855435"/>
            <a:ext cx="318814" cy="243411"/>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D47918DB-A255-34C3-CD62-F41F18D2CA67}"/>
              </a:ext>
            </a:extLst>
          </p:cNvPr>
          <p:cNvGrpSpPr/>
          <p:nvPr/>
        </p:nvGrpSpPr>
        <p:grpSpPr>
          <a:xfrm>
            <a:off x="7160751" y="2228528"/>
            <a:ext cx="245031" cy="307777"/>
            <a:chOff x="5677798" y="2977072"/>
            <a:chExt cx="245031" cy="307777"/>
          </a:xfrm>
        </p:grpSpPr>
        <p:sp>
          <p:nvSpPr>
            <p:cNvPr id="47" name="Oval 46">
              <a:extLst>
                <a:ext uri="{FF2B5EF4-FFF2-40B4-BE49-F238E27FC236}">
                  <a16:creationId xmlns:a16="http://schemas.microsoft.com/office/drawing/2014/main" id="{C0FE4EDB-6B56-7BB6-DC83-D586ED05D334}"/>
                </a:ext>
              </a:extLst>
            </p:cNvPr>
            <p:cNvSpPr/>
            <p:nvPr/>
          </p:nvSpPr>
          <p:spPr>
            <a:xfrm>
              <a:off x="5696528" y="3012817"/>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5B0C147-A02C-7B8D-7E02-A87B2C4214A3}"/>
                </a:ext>
              </a:extLst>
            </p:cNvPr>
            <p:cNvSpPr txBox="1"/>
            <p:nvPr/>
          </p:nvSpPr>
          <p:spPr>
            <a:xfrm>
              <a:off x="5677798" y="2977072"/>
              <a:ext cx="161959"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1</a:t>
              </a:r>
            </a:p>
          </p:txBody>
        </p:sp>
      </p:grpSp>
      <p:sp>
        <p:nvSpPr>
          <p:cNvPr id="49" name="Rectangle 48">
            <a:extLst>
              <a:ext uri="{FF2B5EF4-FFF2-40B4-BE49-F238E27FC236}">
                <a16:creationId xmlns:a16="http://schemas.microsoft.com/office/drawing/2014/main" id="{7917263E-7CDD-70DB-2BCB-7CAD24BD4636}"/>
              </a:ext>
            </a:extLst>
          </p:cNvPr>
          <p:cNvSpPr/>
          <p:nvPr/>
        </p:nvSpPr>
        <p:spPr>
          <a:xfrm>
            <a:off x="3110224" y="3262411"/>
            <a:ext cx="1268134" cy="218196"/>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F5F32FA0-C2BA-7F96-3758-1A4F47CCE2BE}"/>
              </a:ext>
            </a:extLst>
          </p:cNvPr>
          <p:cNvGrpSpPr/>
          <p:nvPr/>
        </p:nvGrpSpPr>
        <p:grpSpPr>
          <a:xfrm>
            <a:off x="2927415" y="3317734"/>
            <a:ext cx="245031" cy="307777"/>
            <a:chOff x="5677798" y="2977072"/>
            <a:chExt cx="245031" cy="307777"/>
          </a:xfrm>
        </p:grpSpPr>
        <p:sp>
          <p:nvSpPr>
            <p:cNvPr id="52" name="Oval 51">
              <a:extLst>
                <a:ext uri="{FF2B5EF4-FFF2-40B4-BE49-F238E27FC236}">
                  <a16:creationId xmlns:a16="http://schemas.microsoft.com/office/drawing/2014/main" id="{268D4C52-53D7-C1F1-E1E2-F3FA00A2FBED}"/>
                </a:ext>
              </a:extLst>
            </p:cNvPr>
            <p:cNvSpPr/>
            <p:nvPr/>
          </p:nvSpPr>
          <p:spPr>
            <a:xfrm>
              <a:off x="5696528" y="3012817"/>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FA723D13-8E63-EFF9-8907-905E32AC4AD9}"/>
                </a:ext>
              </a:extLst>
            </p:cNvPr>
            <p:cNvSpPr txBox="1"/>
            <p:nvPr/>
          </p:nvSpPr>
          <p:spPr>
            <a:xfrm>
              <a:off x="5677798" y="2977072"/>
              <a:ext cx="161959"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2</a:t>
              </a:r>
            </a:p>
          </p:txBody>
        </p:sp>
      </p:grpSp>
      <p:grpSp>
        <p:nvGrpSpPr>
          <p:cNvPr id="54" name="Group 53">
            <a:extLst>
              <a:ext uri="{FF2B5EF4-FFF2-40B4-BE49-F238E27FC236}">
                <a16:creationId xmlns:a16="http://schemas.microsoft.com/office/drawing/2014/main" id="{542FA769-5CF5-0E07-BF50-3C23A157B3A3}"/>
              </a:ext>
            </a:extLst>
          </p:cNvPr>
          <p:cNvGrpSpPr/>
          <p:nvPr/>
        </p:nvGrpSpPr>
        <p:grpSpPr>
          <a:xfrm>
            <a:off x="6115178" y="1694903"/>
            <a:ext cx="245031" cy="307777"/>
            <a:chOff x="5677798" y="2977072"/>
            <a:chExt cx="245031" cy="307777"/>
          </a:xfrm>
        </p:grpSpPr>
        <p:sp>
          <p:nvSpPr>
            <p:cNvPr id="55" name="Oval 54">
              <a:extLst>
                <a:ext uri="{FF2B5EF4-FFF2-40B4-BE49-F238E27FC236}">
                  <a16:creationId xmlns:a16="http://schemas.microsoft.com/office/drawing/2014/main" id="{6F4C27F4-1CB2-E2F2-0EC4-5C148E7461A0}"/>
                </a:ext>
              </a:extLst>
            </p:cNvPr>
            <p:cNvSpPr/>
            <p:nvPr/>
          </p:nvSpPr>
          <p:spPr>
            <a:xfrm>
              <a:off x="5696528" y="3012817"/>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E961449-91EC-3C80-2A69-D17E0CB7BD8A}"/>
                </a:ext>
              </a:extLst>
            </p:cNvPr>
            <p:cNvSpPr txBox="1"/>
            <p:nvPr/>
          </p:nvSpPr>
          <p:spPr>
            <a:xfrm>
              <a:off x="5677798" y="2977072"/>
              <a:ext cx="161959"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3</a:t>
              </a:r>
            </a:p>
          </p:txBody>
        </p:sp>
      </p:grpSp>
      <p:sp>
        <p:nvSpPr>
          <p:cNvPr id="57" name="Rectangle 56">
            <a:extLst>
              <a:ext uri="{FF2B5EF4-FFF2-40B4-BE49-F238E27FC236}">
                <a16:creationId xmlns:a16="http://schemas.microsoft.com/office/drawing/2014/main" id="{D322E8C9-4C35-29E5-49BB-FB9A12158AFE}"/>
              </a:ext>
            </a:extLst>
          </p:cNvPr>
          <p:cNvSpPr/>
          <p:nvPr/>
        </p:nvSpPr>
        <p:spPr>
          <a:xfrm>
            <a:off x="4469791" y="1821342"/>
            <a:ext cx="1722475" cy="1958722"/>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6A3FD0C0-286D-A552-F02A-D30D31157405}"/>
              </a:ext>
            </a:extLst>
          </p:cNvPr>
          <p:cNvSpPr/>
          <p:nvPr/>
        </p:nvSpPr>
        <p:spPr>
          <a:xfrm>
            <a:off x="7693698" y="2778634"/>
            <a:ext cx="1292592" cy="119714"/>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068E18A4-EA92-00C4-6254-10C48F930005}"/>
              </a:ext>
            </a:extLst>
          </p:cNvPr>
          <p:cNvGrpSpPr/>
          <p:nvPr/>
        </p:nvGrpSpPr>
        <p:grpSpPr>
          <a:xfrm>
            <a:off x="8882820" y="2763962"/>
            <a:ext cx="245031" cy="307777"/>
            <a:chOff x="5677798" y="2977072"/>
            <a:chExt cx="245031" cy="307777"/>
          </a:xfrm>
        </p:grpSpPr>
        <p:sp>
          <p:nvSpPr>
            <p:cNvPr id="60" name="Oval 59">
              <a:extLst>
                <a:ext uri="{FF2B5EF4-FFF2-40B4-BE49-F238E27FC236}">
                  <a16:creationId xmlns:a16="http://schemas.microsoft.com/office/drawing/2014/main" id="{4C55EF0A-7FD4-26E0-038E-A8F46ACC1C32}"/>
                </a:ext>
              </a:extLst>
            </p:cNvPr>
            <p:cNvSpPr/>
            <p:nvPr/>
          </p:nvSpPr>
          <p:spPr>
            <a:xfrm>
              <a:off x="5696528" y="3012817"/>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ADA870E-D76B-8767-C135-B2F94EA0F760}"/>
                </a:ext>
              </a:extLst>
            </p:cNvPr>
            <p:cNvSpPr txBox="1"/>
            <p:nvPr/>
          </p:nvSpPr>
          <p:spPr>
            <a:xfrm>
              <a:off x="5677798" y="2977072"/>
              <a:ext cx="161959"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2</a:t>
              </a:r>
            </a:p>
          </p:txBody>
        </p:sp>
      </p:grpSp>
      <p:grpSp>
        <p:nvGrpSpPr>
          <p:cNvPr id="62" name="Group 61">
            <a:extLst>
              <a:ext uri="{FF2B5EF4-FFF2-40B4-BE49-F238E27FC236}">
                <a16:creationId xmlns:a16="http://schemas.microsoft.com/office/drawing/2014/main" id="{3060C02D-B420-095D-BABA-17E145927C50}"/>
              </a:ext>
            </a:extLst>
          </p:cNvPr>
          <p:cNvGrpSpPr/>
          <p:nvPr/>
        </p:nvGrpSpPr>
        <p:grpSpPr>
          <a:xfrm>
            <a:off x="2562018" y="2756549"/>
            <a:ext cx="245031" cy="307777"/>
            <a:chOff x="5677798" y="2977072"/>
            <a:chExt cx="245031" cy="307777"/>
          </a:xfrm>
        </p:grpSpPr>
        <p:sp>
          <p:nvSpPr>
            <p:cNvPr id="63" name="Oval 62">
              <a:extLst>
                <a:ext uri="{FF2B5EF4-FFF2-40B4-BE49-F238E27FC236}">
                  <a16:creationId xmlns:a16="http://schemas.microsoft.com/office/drawing/2014/main" id="{1EFD34FB-0829-72F4-05AE-C046A393AFDE}"/>
                </a:ext>
              </a:extLst>
            </p:cNvPr>
            <p:cNvSpPr/>
            <p:nvPr/>
          </p:nvSpPr>
          <p:spPr>
            <a:xfrm>
              <a:off x="5696528" y="3012817"/>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1AF0B78-3E69-E0F2-E8C4-F4B993B2D8D5}"/>
                </a:ext>
              </a:extLst>
            </p:cNvPr>
            <p:cNvSpPr txBox="1"/>
            <p:nvPr/>
          </p:nvSpPr>
          <p:spPr>
            <a:xfrm>
              <a:off x="5677798" y="2977072"/>
              <a:ext cx="161959"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1</a:t>
              </a:r>
            </a:p>
          </p:txBody>
        </p:sp>
      </p:grpSp>
      <p:sp>
        <p:nvSpPr>
          <p:cNvPr id="65" name="Rectangle 64">
            <a:extLst>
              <a:ext uri="{FF2B5EF4-FFF2-40B4-BE49-F238E27FC236}">
                <a16:creationId xmlns:a16="http://schemas.microsoft.com/office/drawing/2014/main" id="{75728F1A-36CE-EBCB-C320-D7FF4E474273}"/>
              </a:ext>
            </a:extLst>
          </p:cNvPr>
          <p:cNvSpPr/>
          <p:nvPr/>
        </p:nvSpPr>
        <p:spPr>
          <a:xfrm>
            <a:off x="9684600" y="3011882"/>
            <a:ext cx="1292592" cy="119714"/>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Graphic 66" descr="Warning with solid fill">
            <a:extLst>
              <a:ext uri="{FF2B5EF4-FFF2-40B4-BE49-F238E27FC236}">
                <a16:creationId xmlns:a16="http://schemas.microsoft.com/office/drawing/2014/main" id="{A52529F2-3EDA-5161-7DFC-7155245FBB8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920766" y="2926842"/>
            <a:ext cx="144897" cy="144897"/>
          </a:xfrm>
          <a:prstGeom prst="rect">
            <a:avLst/>
          </a:prstGeom>
        </p:spPr>
      </p:pic>
      <p:sp>
        <p:nvSpPr>
          <p:cNvPr id="8" name="TextBox 7">
            <a:extLst>
              <a:ext uri="{FF2B5EF4-FFF2-40B4-BE49-F238E27FC236}">
                <a16:creationId xmlns:a16="http://schemas.microsoft.com/office/drawing/2014/main" id="{7EC660CC-0257-0981-1A3C-8DC3FA87F6E9}"/>
              </a:ext>
            </a:extLst>
          </p:cNvPr>
          <p:cNvSpPr txBox="1"/>
          <p:nvPr/>
        </p:nvSpPr>
        <p:spPr>
          <a:xfrm>
            <a:off x="11578327" y="184780"/>
            <a:ext cx="5177044" cy="584775"/>
          </a:xfrm>
          <a:prstGeom prst="rect">
            <a:avLst/>
          </a:prstGeom>
          <a:noFill/>
        </p:spPr>
        <p:txBody>
          <a:bodyPr wrap="square" rtlCol="0">
            <a:spAutoFit/>
          </a:bodyPr>
          <a:lstStyle/>
          <a:p>
            <a:r>
              <a:rPr lang="en-US" sz="1600" dirty="0">
                <a:solidFill>
                  <a:srgbClr val="278DBA"/>
                </a:solidFill>
              </a:rPr>
              <a:t>Trinity </a:t>
            </a:r>
            <a:r>
              <a:rPr lang="en-US" sz="1600" b="1" dirty="0">
                <a:solidFill>
                  <a:srgbClr val="278DBA"/>
                </a:solidFill>
              </a:rPr>
              <a:t>Innovation </a:t>
            </a:r>
          </a:p>
          <a:p>
            <a:r>
              <a:rPr lang="en-US" sz="1600" dirty="0">
                <a:solidFill>
                  <a:srgbClr val="278DBA"/>
                </a:solidFill>
              </a:rPr>
              <a:t>&amp;</a:t>
            </a:r>
            <a:r>
              <a:rPr lang="en-US" sz="1600" b="1" dirty="0">
                <a:solidFill>
                  <a:srgbClr val="278DBA"/>
                </a:solidFill>
              </a:rPr>
              <a:t> Enterprise</a:t>
            </a:r>
          </a:p>
        </p:txBody>
      </p:sp>
    </p:spTree>
    <p:extLst>
      <p:ext uri="{BB962C8B-B14F-4D97-AF65-F5344CB8AC3E}">
        <p14:creationId xmlns:p14="http://schemas.microsoft.com/office/powerpoint/2010/main" val="3346118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F23D8-D56C-C2BD-CA6D-59C34745A280}"/>
            </a:ext>
          </a:extLst>
        </p:cNvPr>
        <p:cNvGrpSpPr/>
        <p:nvPr/>
      </p:nvGrpSpPr>
      <p:grpSpPr>
        <a:xfrm>
          <a:off x="0" y="0"/>
          <a:ext cx="0" cy="0"/>
          <a:chOff x="0" y="0"/>
          <a:chExt cx="0" cy="0"/>
        </a:xfrm>
      </p:grpSpPr>
      <p:pic>
        <p:nvPicPr>
          <p:cNvPr id="8" name="Picture 7" descr="A white background with black dots&#10;&#10;AI-generated content may be incorrect.">
            <a:extLst>
              <a:ext uri="{FF2B5EF4-FFF2-40B4-BE49-F238E27FC236}">
                <a16:creationId xmlns:a16="http://schemas.microsoft.com/office/drawing/2014/main" id="{85A300E7-E83A-9E7A-1C75-84974A1FA8BE}"/>
              </a:ext>
            </a:extLst>
          </p:cNvPr>
          <p:cNvPicPr>
            <a:picLocks noChangeAspect="1"/>
          </p:cNvPicPr>
          <p:nvPr/>
        </p:nvPicPr>
        <p:blipFill>
          <a:blip r:embed="rId2"/>
          <a:stretch>
            <a:fillRect/>
          </a:stretch>
        </p:blipFill>
        <p:spPr>
          <a:xfrm>
            <a:off x="3174" y="794"/>
            <a:ext cx="13820775" cy="3887092"/>
          </a:xfrm>
          <a:prstGeom prst="rect">
            <a:avLst/>
          </a:prstGeom>
        </p:spPr>
      </p:pic>
      <p:sp>
        <p:nvSpPr>
          <p:cNvPr id="2" name="TextBox 1">
            <a:extLst>
              <a:ext uri="{FF2B5EF4-FFF2-40B4-BE49-F238E27FC236}">
                <a16:creationId xmlns:a16="http://schemas.microsoft.com/office/drawing/2014/main" id="{B6D4A289-1E63-7A4A-B141-6716133F9067}"/>
              </a:ext>
            </a:extLst>
          </p:cNvPr>
          <p:cNvSpPr txBox="1"/>
          <p:nvPr/>
        </p:nvSpPr>
        <p:spPr>
          <a:xfrm>
            <a:off x="2618437" y="280691"/>
            <a:ext cx="3708792" cy="461665"/>
          </a:xfrm>
          <a:prstGeom prst="rect">
            <a:avLst/>
          </a:prstGeom>
          <a:noFill/>
        </p:spPr>
        <p:txBody>
          <a:bodyPr wrap="square" rtlCol="0">
            <a:spAutoFit/>
          </a:bodyPr>
          <a:lstStyle/>
          <a:p>
            <a:r>
              <a:rPr lang="en-US" sz="2400" b="1" dirty="0">
                <a:solidFill>
                  <a:srgbClr val="016EB9"/>
                </a:solidFill>
                <a:latin typeface="Source Sans Pro" panose="020B0503030403020204" pitchFamily="34" charset="0"/>
                <a:ea typeface="Source Sans Pro" panose="020B0503030403020204" pitchFamily="34" charset="0"/>
              </a:rPr>
              <a:t>Duplicating the Slide</a:t>
            </a:r>
          </a:p>
        </p:txBody>
      </p:sp>
      <p:sp>
        <p:nvSpPr>
          <p:cNvPr id="5" name="Oval 4">
            <a:extLst>
              <a:ext uri="{FF2B5EF4-FFF2-40B4-BE49-F238E27FC236}">
                <a16:creationId xmlns:a16="http://schemas.microsoft.com/office/drawing/2014/main" id="{38445D59-E41F-FCE0-4336-DEED4D9313B8}"/>
              </a:ext>
            </a:extLst>
          </p:cNvPr>
          <p:cNvSpPr/>
          <p:nvPr/>
        </p:nvSpPr>
        <p:spPr>
          <a:xfrm>
            <a:off x="11619914" y="2598703"/>
            <a:ext cx="181709" cy="17993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30C5FFE-93BB-A7FD-FEDA-D036B24C9A7B}"/>
              </a:ext>
            </a:extLst>
          </p:cNvPr>
          <p:cNvSpPr txBox="1"/>
          <p:nvPr/>
        </p:nvSpPr>
        <p:spPr>
          <a:xfrm>
            <a:off x="11801623" y="1078069"/>
            <a:ext cx="1739205" cy="1969770"/>
          </a:xfrm>
          <a:prstGeom prst="rect">
            <a:avLst/>
          </a:prstGeom>
          <a:noFill/>
        </p:spPr>
        <p:txBody>
          <a:bodyPr wrap="square">
            <a:spAutoFit/>
          </a:bodyPr>
          <a:lstStyle/>
          <a:p>
            <a:r>
              <a:rPr lang="en-IE" sz="1200" dirty="0">
                <a:latin typeface="Source Sans Pro" panose="020B0503030403020204" pitchFamily="34" charset="0"/>
                <a:ea typeface="Source Sans Pro" panose="020B0503030403020204" pitchFamily="34" charset="0"/>
              </a:rPr>
              <a:t>Slide Size</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Panel Layout</a:t>
            </a:r>
          </a:p>
          <a:p>
            <a:endParaRPr lang="en-IE" sz="1200" dirty="0">
              <a:latin typeface="Source Sans Pro" panose="020B0503030403020204" pitchFamily="34" charset="0"/>
              <a:ea typeface="Source Sans Pro" panose="020B0503030403020204" pitchFamily="34" charset="0"/>
            </a:endParaRPr>
          </a:p>
          <a:p>
            <a:r>
              <a:rPr lang="en-IE" sz="1200" b="1" dirty="0">
                <a:solidFill>
                  <a:srgbClr val="278DBA"/>
                </a:solidFill>
                <a:latin typeface="Source Sans Pro" panose="020B0503030403020204" pitchFamily="34" charset="0"/>
                <a:ea typeface="Source Sans Pro" panose="020B0503030403020204" pitchFamily="34" charset="0"/>
              </a:rPr>
              <a:t>Duplicating the Slide</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Examples</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Template</a:t>
            </a:r>
          </a:p>
          <a:p>
            <a:endParaRPr lang="en-IE" sz="1200" dirty="0">
              <a:latin typeface="Source Sans Pro" panose="020B0503030403020204" pitchFamily="34" charset="0"/>
              <a:ea typeface="Source Sans Pro" panose="020B0503030403020204" pitchFamily="34" charset="0"/>
            </a:endParaRPr>
          </a:p>
        </p:txBody>
      </p:sp>
      <p:sp>
        <p:nvSpPr>
          <p:cNvPr id="11" name="Oval 10">
            <a:extLst>
              <a:ext uri="{FF2B5EF4-FFF2-40B4-BE49-F238E27FC236}">
                <a16:creationId xmlns:a16="http://schemas.microsoft.com/office/drawing/2014/main" id="{B3AF6751-BB11-9833-DFB9-50A4AB2D7613}"/>
              </a:ext>
            </a:extLst>
          </p:cNvPr>
          <p:cNvSpPr/>
          <p:nvPr/>
        </p:nvSpPr>
        <p:spPr>
          <a:xfrm>
            <a:off x="11619914" y="1118985"/>
            <a:ext cx="181709" cy="179931"/>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Alterations &amp; Tailoring with solid fill">
            <a:extLst>
              <a:ext uri="{FF2B5EF4-FFF2-40B4-BE49-F238E27FC236}">
                <a16:creationId xmlns:a16="http://schemas.microsoft.com/office/drawing/2014/main" id="{95297D2F-758B-ED4F-A893-FFBE306D66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57971" y="1152091"/>
            <a:ext cx="113717" cy="113717"/>
          </a:xfrm>
          <a:prstGeom prst="rect">
            <a:avLst/>
          </a:prstGeom>
        </p:spPr>
      </p:pic>
      <p:sp>
        <p:nvSpPr>
          <p:cNvPr id="14" name="Oval 13">
            <a:extLst>
              <a:ext uri="{FF2B5EF4-FFF2-40B4-BE49-F238E27FC236}">
                <a16:creationId xmlns:a16="http://schemas.microsoft.com/office/drawing/2014/main" id="{1225AF83-9F40-7BB1-677C-A73381D69E01}"/>
              </a:ext>
            </a:extLst>
          </p:cNvPr>
          <p:cNvSpPr/>
          <p:nvPr/>
        </p:nvSpPr>
        <p:spPr>
          <a:xfrm>
            <a:off x="11619914" y="1489012"/>
            <a:ext cx="181709" cy="179931"/>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1E35436-E60D-6C85-D356-F9FBC4D4C637}"/>
              </a:ext>
            </a:extLst>
          </p:cNvPr>
          <p:cNvSpPr/>
          <p:nvPr/>
        </p:nvSpPr>
        <p:spPr>
          <a:xfrm>
            <a:off x="11619914" y="1859039"/>
            <a:ext cx="181709" cy="179931"/>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2AB8C16-3940-E103-ED31-0E822B5EF089}"/>
              </a:ext>
            </a:extLst>
          </p:cNvPr>
          <p:cNvSpPr/>
          <p:nvPr/>
        </p:nvSpPr>
        <p:spPr>
          <a:xfrm>
            <a:off x="11619914" y="2228528"/>
            <a:ext cx="181709" cy="179931"/>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3B96498-0E31-5773-0A08-E02546E1E2C3}"/>
              </a:ext>
            </a:extLst>
          </p:cNvPr>
          <p:cNvCxnSpPr>
            <a:cxnSpLocks/>
            <a:stCxn id="11" idx="4"/>
            <a:endCxn id="14" idx="0"/>
          </p:cNvCxnSpPr>
          <p:nvPr/>
        </p:nvCxnSpPr>
        <p:spPr>
          <a:xfrm>
            <a:off x="11710769" y="1298916"/>
            <a:ext cx="0" cy="190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42D97C1-0201-9C50-A68D-D0BD9D347E9E}"/>
              </a:ext>
            </a:extLst>
          </p:cNvPr>
          <p:cNvCxnSpPr>
            <a:endCxn id="18" idx="0"/>
          </p:cNvCxnSpPr>
          <p:nvPr/>
        </p:nvCxnSpPr>
        <p:spPr>
          <a:xfrm>
            <a:off x="11710768" y="1668943"/>
            <a:ext cx="1" cy="190096"/>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D9FF329-A9A0-9B30-7E19-C5CAAA23A857}"/>
              </a:ext>
            </a:extLst>
          </p:cNvPr>
          <p:cNvCxnSpPr>
            <a:cxnSpLocks/>
            <a:stCxn id="18" idx="4"/>
            <a:endCxn id="21" idx="0"/>
          </p:cNvCxnSpPr>
          <p:nvPr/>
        </p:nvCxnSpPr>
        <p:spPr>
          <a:xfrm>
            <a:off x="11710769" y="2038970"/>
            <a:ext cx="0" cy="18955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4052161-A9BA-AB03-1FC3-E2F18F3C5552}"/>
              </a:ext>
            </a:extLst>
          </p:cNvPr>
          <p:cNvCxnSpPr>
            <a:cxnSpLocks/>
            <a:endCxn id="5" idx="0"/>
          </p:cNvCxnSpPr>
          <p:nvPr/>
        </p:nvCxnSpPr>
        <p:spPr>
          <a:xfrm>
            <a:off x="11710768" y="2408459"/>
            <a:ext cx="1" cy="190244"/>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pic>
        <p:nvPicPr>
          <p:cNvPr id="28" name="Graphic 27" descr="Projector screen with solid fill">
            <a:extLst>
              <a:ext uri="{FF2B5EF4-FFF2-40B4-BE49-F238E27FC236}">
                <a16:creationId xmlns:a16="http://schemas.microsoft.com/office/drawing/2014/main" id="{D9296CA2-021F-552C-A080-D8178135C7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42290" y="1512009"/>
            <a:ext cx="136957" cy="136957"/>
          </a:xfrm>
          <a:prstGeom prst="rect">
            <a:avLst/>
          </a:prstGeom>
        </p:spPr>
      </p:pic>
      <p:pic>
        <p:nvPicPr>
          <p:cNvPr id="29" name="Graphic 28" descr="Cmd Terminal with solid fill">
            <a:extLst>
              <a:ext uri="{FF2B5EF4-FFF2-40B4-BE49-F238E27FC236}">
                <a16:creationId xmlns:a16="http://schemas.microsoft.com/office/drawing/2014/main" id="{21D133C4-F38E-A8AD-E4BF-7A8B06CF0F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43801" y="1882036"/>
            <a:ext cx="133936" cy="133936"/>
          </a:xfrm>
          <a:prstGeom prst="rect">
            <a:avLst/>
          </a:prstGeom>
        </p:spPr>
      </p:pic>
      <p:pic>
        <p:nvPicPr>
          <p:cNvPr id="30" name="Graphic 29" descr="Box with solid fill">
            <a:extLst>
              <a:ext uri="{FF2B5EF4-FFF2-40B4-BE49-F238E27FC236}">
                <a16:creationId xmlns:a16="http://schemas.microsoft.com/office/drawing/2014/main" id="{3E11AAEF-4EAC-31F5-FC1C-19B9225C38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45562" y="2254381"/>
            <a:ext cx="126126" cy="126126"/>
          </a:xfrm>
          <a:prstGeom prst="rect">
            <a:avLst/>
          </a:prstGeom>
        </p:spPr>
      </p:pic>
      <p:pic>
        <p:nvPicPr>
          <p:cNvPr id="31" name="Graphic 30" descr="Briefcase with solid fill">
            <a:extLst>
              <a:ext uri="{FF2B5EF4-FFF2-40B4-BE49-F238E27FC236}">
                <a16:creationId xmlns:a16="http://schemas.microsoft.com/office/drawing/2014/main" id="{3E1B42B5-11EB-2023-0D43-2DC4EA2DA11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48082" y="2626655"/>
            <a:ext cx="123606" cy="123606"/>
          </a:xfrm>
          <a:prstGeom prst="rect">
            <a:avLst/>
          </a:prstGeom>
        </p:spPr>
      </p:pic>
      <p:pic>
        <p:nvPicPr>
          <p:cNvPr id="37" name="Picture 36">
            <a:extLst>
              <a:ext uri="{FF2B5EF4-FFF2-40B4-BE49-F238E27FC236}">
                <a16:creationId xmlns:a16="http://schemas.microsoft.com/office/drawing/2014/main" id="{660D1172-D96E-6BA6-E86B-CBB0DEE9D08C}"/>
              </a:ext>
            </a:extLst>
          </p:cNvPr>
          <p:cNvPicPr>
            <a:picLocks noChangeAspect="1"/>
          </p:cNvPicPr>
          <p:nvPr/>
        </p:nvPicPr>
        <p:blipFill>
          <a:blip r:embed="rId13"/>
          <a:stretch>
            <a:fillRect/>
          </a:stretch>
        </p:blipFill>
        <p:spPr>
          <a:xfrm>
            <a:off x="56271" y="92389"/>
            <a:ext cx="2180676" cy="769555"/>
          </a:xfrm>
          <a:prstGeom prst="rect">
            <a:avLst/>
          </a:prstGeom>
        </p:spPr>
      </p:pic>
      <p:sp>
        <p:nvSpPr>
          <p:cNvPr id="46" name="TextBox 45">
            <a:extLst>
              <a:ext uri="{FF2B5EF4-FFF2-40B4-BE49-F238E27FC236}">
                <a16:creationId xmlns:a16="http://schemas.microsoft.com/office/drawing/2014/main" id="{F0EC345A-8CBC-A8A6-87F0-3521D2469E1C}"/>
              </a:ext>
            </a:extLst>
          </p:cNvPr>
          <p:cNvSpPr txBox="1"/>
          <p:nvPr/>
        </p:nvSpPr>
        <p:spPr>
          <a:xfrm>
            <a:off x="9186431" y="1776379"/>
            <a:ext cx="282302"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2</a:t>
            </a:r>
          </a:p>
        </p:txBody>
      </p:sp>
      <p:sp>
        <p:nvSpPr>
          <p:cNvPr id="4" name="TextBox 3">
            <a:extLst>
              <a:ext uri="{FF2B5EF4-FFF2-40B4-BE49-F238E27FC236}">
                <a16:creationId xmlns:a16="http://schemas.microsoft.com/office/drawing/2014/main" id="{848B6CA8-121F-CD1F-7E58-A27C9728BBB7}"/>
              </a:ext>
            </a:extLst>
          </p:cNvPr>
          <p:cNvSpPr txBox="1"/>
          <p:nvPr/>
        </p:nvSpPr>
        <p:spPr>
          <a:xfrm>
            <a:off x="2645331" y="671392"/>
            <a:ext cx="7887753" cy="830997"/>
          </a:xfrm>
          <a:prstGeom prst="rect">
            <a:avLst/>
          </a:prstGeom>
          <a:noFill/>
        </p:spPr>
        <p:txBody>
          <a:bodyPr wrap="square" rtlCol="0">
            <a:spAutoFit/>
          </a:bodyPr>
          <a:lstStyle/>
          <a:p>
            <a:r>
              <a:rPr lang="en-IE" sz="1200" dirty="0"/>
              <a:t>To maintain the layout and guide lines:</a:t>
            </a:r>
          </a:p>
          <a:p>
            <a:r>
              <a:rPr lang="en-IE" sz="1200" dirty="0">
                <a:latin typeface="Source Sans Pro" panose="020B0503030403020204" pitchFamily="34" charset="0"/>
                <a:ea typeface="Source Sans Pro" panose="020B0503030403020204" pitchFamily="34" charset="0"/>
              </a:rPr>
              <a:t>→ </a:t>
            </a:r>
            <a:r>
              <a:rPr lang="en-IE" sz="1200" dirty="0"/>
              <a:t>Right-click in the </a:t>
            </a:r>
            <a:r>
              <a:rPr lang="en-IE" sz="1200" b="1" dirty="0"/>
              <a:t>slide thumbnail </a:t>
            </a:r>
          </a:p>
          <a:p>
            <a:r>
              <a:rPr lang="en-IE" sz="1200" dirty="0">
                <a:latin typeface="Source Sans Pro" panose="020B0503030403020204" pitchFamily="34" charset="0"/>
                <a:ea typeface="Source Sans Pro" panose="020B0503030403020204" pitchFamily="34" charset="0"/>
              </a:rPr>
              <a:t>→ </a:t>
            </a:r>
            <a:r>
              <a:rPr lang="en-IE" sz="1200" dirty="0"/>
              <a:t>Select </a:t>
            </a:r>
            <a:r>
              <a:rPr lang="en-IE" sz="1200" b="1" dirty="0"/>
              <a:t>Duplicate Slide</a:t>
            </a:r>
          </a:p>
          <a:p>
            <a:pPr algn="ctr"/>
            <a:endParaRPr lang="en-IE" sz="1200" dirty="0"/>
          </a:p>
        </p:txBody>
      </p:sp>
      <p:sp>
        <p:nvSpPr>
          <p:cNvPr id="6" name="TextBox 5">
            <a:extLst>
              <a:ext uri="{FF2B5EF4-FFF2-40B4-BE49-F238E27FC236}">
                <a16:creationId xmlns:a16="http://schemas.microsoft.com/office/drawing/2014/main" id="{7AA92EF2-E418-776F-65F1-941073E993B4}"/>
              </a:ext>
            </a:extLst>
          </p:cNvPr>
          <p:cNvSpPr txBox="1"/>
          <p:nvPr/>
        </p:nvSpPr>
        <p:spPr>
          <a:xfrm>
            <a:off x="2715279" y="3233958"/>
            <a:ext cx="5645297" cy="461665"/>
          </a:xfrm>
          <a:prstGeom prst="rect">
            <a:avLst/>
          </a:prstGeom>
          <a:noFill/>
        </p:spPr>
        <p:txBody>
          <a:bodyPr wrap="square" rtlCol="0">
            <a:spAutoFit/>
          </a:bodyPr>
          <a:lstStyle/>
          <a:p>
            <a:r>
              <a:rPr lang="en-IE" sz="1200" b="1" dirty="0"/>
              <a:t>Do not use “New Slide</a:t>
            </a:r>
            <a:r>
              <a:rPr lang="en-IE" sz="1200" dirty="0"/>
              <a:t>”,  it won’t include the guide lines.</a:t>
            </a:r>
          </a:p>
          <a:p>
            <a:pPr algn="ctr"/>
            <a:endParaRPr lang="en-IE" sz="1200" dirty="0"/>
          </a:p>
        </p:txBody>
      </p:sp>
      <p:pic>
        <p:nvPicPr>
          <p:cNvPr id="7" name="Picture 6" descr="A screenshot of a computer&#10;&#10;AI-generated content may be incorrect.">
            <a:extLst>
              <a:ext uri="{FF2B5EF4-FFF2-40B4-BE49-F238E27FC236}">
                <a16:creationId xmlns:a16="http://schemas.microsoft.com/office/drawing/2014/main" id="{F92C6469-AF18-275D-A383-728CFC976A7A}"/>
              </a:ext>
            </a:extLst>
          </p:cNvPr>
          <p:cNvPicPr>
            <a:picLocks noChangeAspect="1"/>
          </p:cNvPicPr>
          <p:nvPr/>
        </p:nvPicPr>
        <p:blipFill>
          <a:blip r:embed="rId14"/>
          <a:stretch>
            <a:fillRect/>
          </a:stretch>
        </p:blipFill>
        <p:spPr>
          <a:xfrm>
            <a:off x="3618331" y="1512885"/>
            <a:ext cx="3022831" cy="1330806"/>
          </a:xfrm>
          <a:prstGeom prst="rect">
            <a:avLst/>
          </a:prstGeom>
        </p:spPr>
      </p:pic>
      <p:sp>
        <p:nvSpPr>
          <p:cNvPr id="10" name="Rectangle 9">
            <a:extLst>
              <a:ext uri="{FF2B5EF4-FFF2-40B4-BE49-F238E27FC236}">
                <a16:creationId xmlns:a16="http://schemas.microsoft.com/office/drawing/2014/main" id="{70532398-630C-BE94-FC91-1591FEC86A8E}"/>
              </a:ext>
            </a:extLst>
          </p:cNvPr>
          <p:cNvSpPr/>
          <p:nvPr/>
        </p:nvSpPr>
        <p:spPr>
          <a:xfrm>
            <a:off x="3465533" y="2272918"/>
            <a:ext cx="1897812" cy="681141"/>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E09E4D0-C2A1-71ED-5F82-220C2B8DC574}"/>
              </a:ext>
            </a:extLst>
          </p:cNvPr>
          <p:cNvSpPr/>
          <p:nvPr/>
        </p:nvSpPr>
        <p:spPr>
          <a:xfrm>
            <a:off x="3363618" y="2191397"/>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7836A1C-383D-332A-0DD2-350E7036F5ED}"/>
              </a:ext>
            </a:extLst>
          </p:cNvPr>
          <p:cNvSpPr txBox="1"/>
          <p:nvPr/>
        </p:nvSpPr>
        <p:spPr>
          <a:xfrm>
            <a:off x="3344888" y="2155652"/>
            <a:ext cx="161959"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1</a:t>
            </a:r>
          </a:p>
        </p:txBody>
      </p:sp>
      <p:pic>
        <p:nvPicPr>
          <p:cNvPr id="22" name="Picture 21" descr="A screenshot of a computer&#10;&#10;AI-generated content may be incorrect.">
            <a:extLst>
              <a:ext uri="{FF2B5EF4-FFF2-40B4-BE49-F238E27FC236}">
                <a16:creationId xmlns:a16="http://schemas.microsoft.com/office/drawing/2014/main" id="{9F42D615-5307-90D7-B659-CE6DD84DD1AD}"/>
              </a:ext>
            </a:extLst>
          </p:cNvPr>
          <p:cNvPicPr>
            <a:picLocks noChangeAspect="1"/>
          </p:cNvPicPr>
          <p:nvPr/>
        </p:nvPicPr>
        <p:blipFill>
          <a:blip r:embed="rId15"/>
          <a:stretch>
            <a:fillRect/>
          </a:stretch>
        </p:blipFill>
        <p:spPr>
          <a:xfrm>
            <a:off x="6917172" y="1489012"/>
            <a:ext cx="3027763" cy="1915942"/>
          </a:xfrm>
          <a:prstGeom prst="rect">
            <a:avLst/>
          </a:prstGeom>
        </p:spPr>
      </p:pic>
      <p:sp>
        <p:nvSpPr>
          <p:cNvPr id="19" name="Rectangle 18">
            <a:extLst>
              <a:ext uri="{FF2B5EF4-FFF2-40B4-BE49-F238E27FC236}">
                <a16:creationId xmlns:a16="http://schemas.microsoft.com/office/drawing/2014/main" id="{C18A93CB-672D-E7FC-E595-1605C72FC0C3}"/>
              </a:ext>
            </a:extLst>
          </p:cNvPr>
          <p:cNvSpPr/>
          <p:nvPr/>
        </p:nvSpPr>
        <p:spPr>
          <a:xfrm>
            <a:off x="7455535" y="2398936"/>
            <a:ext cx="1302672" cy="118245"/>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73AE319-8A9E-2DFB-B6C2-B90D223D122A}"/>
              </a:ext>
            </a:extLst>
          </p:cNvPr>
          <p:cNvSpPr/>
          <p:nvPr/>
        </p:nvSpPr>
        <p:spPr>
          <a:xfrm>
            <a:off x="8638121" y="2247154"/>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BB52EB5-CFB8-9B6A-6975-6DB5676D44B4}"/>
              </a:ext>
            </a:extLst>
          </p:cNvPr>
          <p:cNvSpPr txBox="1"/>
          <p:nvPr/>
        </p:nvSpPr>
        <p:spPr>
          <a:xfrm>
            <a:off x="8626825" y="2211409"/>
            <a:ext cx="161959"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2</a:t>
            </a:r>
          </a:p>
        </p:txBody>
      </p:sp>
      <p:sp>
        <p:nvSpPr>
          <p:cNvPr id="17" name="TextBox 16">
            <a:extLst>
              <a:ext uri="{FF2B5EF4-FFF2-40B4-BE49-F238E27FC236}">
                <a16:creationId xmlns:a16="http://schemas.microsoft.com/office/drawing/2014/main" id="{D7052523-308C-F385-34FD-3462160FF291}"/>
              </a:ext>
            </a:extLst>
          </p:cNvPr>
          <p:cNvSpPr txBox="1"/>
          <p:nvPr/>
        </p:nvSpPr>
        <p:spPr>
          <a:xfrm>
            <a:off x="11578327" y="184780"/>
            <a:ext cx="5177044" cy="584775"/>
          </a:xfrm>
          <a:prstGeom prst="rect">
            <a:avLst/>
          </a:prstGeom>
          <a:noFill/>
        </p:spPr>
        <p:txBody>
          <a:bodyPr wrap="square" rtlCol="0">
            <a:spAutoFit/>
          </a:bodyPr>
          <a:lstStyle/>
          <a:p>
            <a:r>
              <a:rPr lang="en-US" sz="1600" dirty="0">
                <a:solidFill>
                  <a:srgbClr val="278DBA"/>
                </a:solidFill>
              </a:rPr>
              <a:t>Trinity </a:t>
            </a:r>
            <a:r>
              <a:rPr lang="en-US" sz="1600" b="1" dirty="0">
                <a:solidFill>
                  <a:srgbClr val="278DBA"/>
                </a:solidFill>
              </a:rPr>
              <a:t>Innovation </a:t>
            </a:r>
          </a:p>
          <a:p>
            <a:r>
              <a:rPr lang="en-US" sz="1600" dirty="0">
                <a:solidFill>
                  <a:srgbClr val="278DBA"/>
                </a:solidFill>
              </a:rPr>
              <a:t>&amp;</a:t>
            </a:r>
            <a:r>
              <a:rPr lang="en-US" sz="1600" b="1" dirty="0">
                <a:solidFill>
                  <a:srgbClr val="278DBA"/>
                </a:solidFill>
              </a:rPr>
              <a:t> Enterprise</a:t>
            </a:r>
          </a:p>
        </p:txBody>
      </p:sp>
    </p:spTree>
    <p:extLst>
      <p:ext uri="{BB962C8B-B14F-4D97-AF65-F5344CB8AC3E}">
        <p14:creationId xmlns:p14="http://schemas.microsoft.com/office/powerpoint/2010/main" val="788585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4A289-96F6-93E6-3557-950585B9A70F}"/>
            </a:ext>
          </a:extLst>
        </p:cNvPr>
        <p:cNvGrpSpPr/>
        <p:nvPr/>
      </p:nvGrpSpPr>
      <p:grpSpPr>
        <a:xfrm>
          <a:off x="0" y="0"/>
          <a:ext cx="0" cy="0"/>
          <a:chOff x="0" y="0"/>
          <a:chExt cx="0" cy="0"/>
        </a:xfrm>
      </p:grpSpPr>
      <p:pic>
        <p:nvPicPr>
          <p:cNvPr id="4" name="Picture 3" descr="A white background with black dots&#10;&#10;AI-generated content may be incorrect.">
            <a:extLst>
              <a:ext uri="{FF2B5EF4-FFF2-40B4-BE49-F238E27FC236}">
                <a16:creationId xmlns:a16="http://schemas.microsoft.com/office/drawing/2014/main" id="{8D6C3ADA-492D-D22E-1E73-232F541481AC}"/>
              </a:ext>
            </a:extLst>
          </p:cNvPr>
          <p:cNvPicPr>
            <a:picLocks noChangeAspect="1"/>
          </p:cNvPicPr>
          <p:nvPr/>
        </p:nvPicPr>
        <p:blipFill>
          <a:blip r:embed="rId2"/>
          <a:stretch>
            <a:fillRect/>
          </a:stretch>
        </p:blipFill>
        <p:spPr>
          <a:xfrm>
            <a:off x="3174" y="794"/>
            <a:ext cx="13820775" cy="3887092"/>
          </a:xfrm>
          <a:prstGeom prst="rect">
            <a:avLst/>
          </a:prstGeom>
        </p:spPr>
      </p:pic>
      <p:sp>
        <p:nvSpPr>
          <p:cNvPr id="2" name="TextBox 1">
            <a:extLst>
              <a:ext uri="{FF2B5EF4-FFF2-40B4-BE49-F238E27FC236}">
                <a16:creationId xmlns:a16="http://schemas.microsoft.com/office/drawing/2014/main" id="{98826A94-E39B-7CA0-1BEF-1CA1B83153AA}"/>
              </a:ext>
            </a:extLst>
          </p:cNvPr>
          <p:cNvSpPr txBox="1"/>
          <p:nvPr/>
        </p:nvSpPr>
        <p:spPr>
          <a:xfrm>
            <a:off x="2618436" y="268623"/>
            <a:ext cx="4684887" cy="461665"/>
          </a:xfrm>
          <a:prstGeom prst="rect">
            <a:avLst/>
          </a:prstGeom>
          <a:noFill/>
        </p:spPr>
        <p:txBody>
          <a:bodyPr wrap="square" rtlCol="0">
            <a:spAutoFit/>
          </a:bodyPr>
          <a:lstStyle/>
          <a:p>
            <a:r>
              <a:rPr lang="en-US" sz="2400" b="1" dirty="0">
                <a:solidFill>
                  <a:srgbClr val="016EB9"/>
                </a:solidFill>
                <a:latin typeface="Source Sans Pro" panose="020B0503030403020204" pitchFamily="34" charset="0"/>
                <a:ea typeface="Source Sans Pro" panose="020B0503030403020204" pitchFamily="34" charset="0"/>
              </a:rPr>
              <a:t>Examples</a:t>
            </a:r>
          </a:p>
        </p:txBody>
      </p:sp>
      <p:sp>
        <p:nvSpPr>
          <p:cNvPr id="5" name="Oval 4">
            <a:extLst>
              <a:ext uri="{FF2B5EF4-FFF2-40B4-BE49-F238E27FC236}">
                <a16:creationId xmlns:a16="http://schemas.microsoft.com/office/drawing/2014/main" id="{EF9E5555-54A9-583A-566E-83F5A2B4A4EA}"/>
              </a:ext>
            </a:extLst>
          </p:cNvPr>
          <p:cNvSpPr/>
          <p:nvPr/>
        </p:nvSpPr>
        <p:spPr>
          <a:xfrm>
            <a:off x="11619914" y="2598703"/>
            <a:ext cx="181709" cy="179931"/>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437C065-CC4C-D6A7-0A25-DCE570194394}"/>
              </a:ext>
            </a:extLst>
          </p:cNvPr>
          <p:cNvSpPr txBox="1"/>
          <p:nvPr/>
        </p:nvSpPr>
        <p:spPr>
          <a:xfrm>
            <a:off x="11801623" y="1078069"/>
            <a:ext cx="1739205" cy="1969770"/>
          </a:xfrm>
          <a:prstGeom prst="rect">
            <a:avLst/>
          </a:prstGeom>
          <a:noFill/>
        </p:spPr>
        <p:txBody>
          <a:bodyPr wrap="square">
            <a:spAutoFit/>
          </a:bodyPr>
          <a:lstStyle/>
          <a:p>
            <a:r>
              <a:rPr lang="en-IE" sz="1200" dirty="0">
                <a:latin typeface="Source Sans Pro" panose="020B0503030403020204" pitchFamily="34" charset="0"/>
                <a:ea typeface="Source Sans Pro" panose="020B0503030403020204" pitchFamily="34" charset="0"/>
              </a:rPr>
              <a:t>Slide Size</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Panel Layout</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Duplicating the Slide</a:t>
            </a:r>
          </a:p>
          <a:p>
            <a:endParaRPr lang="en-IE" sz="1200" dirty="0">
              <a:latin typeface="Source Sans Pro" panose="020B0503030403020204" pitchFamily="34" charset="0"/>
              <a:ea typeface="Source Sans Pro" panose="020B0503030403020204" pitchFamily="34" charset="0"/>
            </a:endParaRPr>
          </a:p>
          <a:p>
            <a:r>
              <a:rPr lang="en-IE" sz="1200" b="1" dirty="0">
                <a:solidFill>
                  <a:srgbClr val="278DBA"/>
                </a:solidFill>
                <a:latin typeface="Source Sans Pro" panose="020B0503030403020204" pitchFamily="34" charset="0"/>
                <a:ea typeface="Source Sans Pro" panose="020B0503030403020204" pitchFamily="34" charset="0"/>
              </a:rPr>
              <a:t>Examples</a:t>
            </a:r>
          </a:p>
          <a:p>
            <a:endParaRPr lang="en-IE" sz="1200" dirty="0">
              <a:latin typeface="Source Sans Pro" panose="020B0503030403020204" pitchFamily="34" charset="0"/>
              <a:ea typeface="Source Sans Pro" panose="020B0503030403020204" pitchFamily="34" charset="0"/>
            </a:endParaRPr>
          </a:p>
          <a:p>
            <a:r>
              <a:rPr lang="en-IE" sz="1200" dirty="0">
                <a:latin typeface="Source Sans Pro" panose="020B0503030403020204" pitchFamily="34" charset="0"/>
                <a:ea typeface="Source Sans Pro" panose="020B0503030403020204" pitchFamily="34" charset="0"/>
              </a:rPr>
              <a:t>Template</a:t>
            </a:r>
          </a:p>
          <a:p>
            <a:endParaRPr lang="en-IE" sz="1200" dirty="0">
              <a:latin typeface="Source Sans Pro" panose="020B0503030403020204" pitchFamily="34" charset="0"/>
              <a:ea typeface="Source Sans Pro" panose="020B0503030403020204" pitchFamily="34" charset="0"/>
            </a:endParaRPr>
          </a:p>
        </p:txBody>
      </p:sp>
      <p:sp>
        <p:nvSpPr>
          <p:cNvPr id="11" name="Oval 10">
            <a:extLst>
              <a:ext uri="{FF2B5EF4-FFF2-40B4-BE49-F238E27FC236}">
                <a16:creationId xmlns:a16="http://schemas.microsoft.com/office/drawing/2014/main" id="{9830A902-3F4D-CC1E-1CAF-798D35A93620}"/>
              </a:ext>
            </a:extLst>
          </p:cNvPr>
          <p:cNvSpPr/>
          <p:nvPr/>
        </p:nvSpPr>
        <p:spPr>
          <a:xfrm>
            <a:off x="11619914" y="1118985"/>
            <a:ext cx="181709" cy="179931"/>
          </a:xfrm>
          <a:prstGeom prst="ellipse">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Alterations &amp; Tailoring with solid fill">
            <a:extLst>
              <a:ext uri="{FF2B5EF4-FFF2-40B4-BE49-F238E27FC236}">
                <a16:creationId xmlns:a16="http://schemas.microsoft.com/office/drawing/2014/main" id="{23B79F68-DCFE-2D43-BA82-A1A4AA6E44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57971" y="1152091"/>
            <a:ext cx="113717" cy="113717"/>
          </a:xfrm>
          <a:prstGeom prst="rect">
            <a:avLst/>
          </a:prstGeom>
        </p:spPr>
      </p:pic>
      <p:sp>
        <p:nvSpPr>
          <p:cNvPr id="14" name="Oval 13">
            <a:extLst>
              <a:ext uri="{FF2B5EF4-FFF2-40B4-BE49-F238E27FC236}">
                <a16:creationId xmlns:a16="http://schemas.microsoft.com/office/drawing/2014/main" id="{DF68D3DA-31E0-123F-E8DC-17F81A26FF5F}"/>
              </a:ext>
            </a:extLst>
          </p:cNvPr>
          <p:cNvSpPr/>
          <p:nvPr/>
        </p:nvSpPr>
        <p:spPr>
          <a:xfrm>
            <a:off x="11619914" y="1489012"/>
            <a:ext cx="181709" cy="179931"/>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BE51F83-0D8F-ED84-908E-33D1D6FEB8BC}"/>
              </a:ext>
            </a:extLst>
          </p:cNvPr>
          <p:cNvSpPr/>
          <p:nvPr/>
        </p:nvSpPr>
        <p:spPr>
          <a:xfrm>
            <a:off x="11619914" y="1859039"/>
            <a:ext cx="181709" cy="179931"/>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1F57AC9-5C90-9946-C047-19BC609FAA81}"/>
              </a:ext>
            </a:extLst>
          </p:cNvPr>
          <p:cNvSpPr/>
          <p:nvPr/>
        </p:nvSpPr>
        <p:spPr>
          <a:xfrm>
            <a:off x="11619914" y="2228528"/>
            <a:ext cx="181709" cy="179931"/>
          </a:xfrm>
          <a:prstGeom prst="ellipse">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AD825738-E903-636C-821D-4A64670A2F42}"/>
              </a:ext>
            </a:extLst>
          </p:cNvPr>
          <p:cNvCxnSpPr>
            <a:cxnSpLocks/>
            <a:stCxn id="11" idx="4"/>
            <a:endCxn id="14" idx="0"/>
          </p:cNvCxnSpPr>
          <p:nvPr/>
        </p:nvCxnSpPr>
        <p:spPr>
          <a:xfrm>
            <a:off x="11710769" y="1298916"/>
            <a:ext cx="0" cy="190096"/>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CEB1023-78E3-2C47-808D-F4DA0B71AD7E}"/>
              </a:ext>
            </a:extLst>
          </p:cNvPr>
          <p:cNvCxnSpPr>
            <a:endCxn id="18" idx="0"/>
          </p:cNvCxnSpPr>
          <p:nvPr/>
        </p:nvCxnSpPr>
        <p:spPr>
          <a:xfrm>
            <a:off x="11710768" y="1668943"/>
            <a:ext cx="1" cy="190096"/>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106DF9D2-1ECC-7BFE-5631-8D7F072D1427}"/>
              </a:ext>
            </a:extLst>
          </p:cNvPr>
          <p:cNvCxnSpPr>
            <a:cxnSpLocks/>
            <a:stCxn id="18" idx="4"/>
            <a:endCxn id="21" idx="0"/>
          </p:cNvCxnSpPr>
          <p:nvPr/>
        </p:nvCxnSpPr>
        <p:spPr>
          <a:xfrm>
            <a:off x="11710769" y="2038970"/>
            <a:ext cx="0" cy="18955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EA0FD19-5127-9FFF-9319-14FC93335758}"/>
              </a:ext>
            </a:extLst>
          </p:cNvPr>
          <p:cNvCxnSpPr>
            <a:cxnSpLocks/>
            <a:endCxn id="5" idx="0"/>
          </p:cNvCxnSpPr>
          <p:nvPr/>
        </p:nvCxnSpPr>
        <p:spPr>
          <a:xfrm>
            <a:off x="11710768" y="2408459"/>
            <a:ext cx="1" cy="190244"/>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pic>
        <p:nvPicPr>
          <p:cNvPr id="28" name="Graphic 27" descr="Projector screen with solid fill">
            <a:extLst>
              <a:ext uri="{FF2B5EF4-FFF2-40B4-BE49-F238E27FC236}">
                <a16:creationId xmlns:a16="http://schemas.microsoft.com/office/drawing/2014/main" id="{B769EC13-094F-BA54-641A-EEA62D03B1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42290" y="1512009"/>
            <a:ext cx="136957" cy="136957"/>
          </a:xfrm>
          <a:prstGeom prst="rect">
            <a:avLst/>
          </a:prstGeom>
        </p:spPr>
      </p:pic>
      <p:pic>
        <p:nvPicPr>
          <p:cNvPr id="29" name="Graphic 28" descr="Cmd Terminal with solid fill">
            <a:extLst>
              <a:ext uri="{FF2B5EF4-FFF2-40B4-BE49-F238E27FC236}">
                <a16:creationId xmlns:a16="http://schemas.microsoft.com/office/drawing/2014/main" id="{47E084EA-87F0-548F-F71A-EB550498CA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43801" y="1882036"/>
            <a:ext cx="133936" cy="133936"/>
          </a:xfrm>
          <a:prstGeom prst="rect">
            <a:avLst/>
          </a:prstGeom>
        </p:spPr>
      </p:pic>
      <p:pic>
        <p:nvPicPr>
          <p:cNvPr id="30" name="Graphic 29" descr="Box with solid fill">
            <a:extLst>
              <a:ext uri="{FF2B5EF4-FFF2-40B4-BE49-F238E27FC236}">
                <a16:creationId xmlns:a16="http://schemas.microsoft.com/office/drawing/2014/main" id="{10FD5A81-9D8D-44E5-F5DD-5EB4395AACB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45562" y="2254381"/>
            <a:ext cx="126126" cy="126126"/>
          </a:xfrm>
          <a:prstGeom prst="rect">
            <a:avLst/>
          </a:prstGeom>
        </p:spPr>
      </p:pic>
      <p:pic>
        <p:nvPicPr>
          <p:cNvPr id="31" name="Graphic 30" descr="Briefcase with solid fill">
            <a:extLst>
              <a:ext uri="{FF2B5EF4-FFF2-40B4-BE49-F238E27FC236}">
                <a16:creationId xmlns:a16="http://schemas.microsoft.com/office/drawing/2014/main" id="{521BA867-4C50-2845-21F8-0AA9D86BB23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648082" y="2626655"/>
            <a:ext cx="123606" cy="123606"/>
          </a:xfrm>
          <a:prstGeom prst="rect">
            <a:avLst/>
          </a:prstGeom>
        </p:spPr>
      </p:pic>
      <p:pic>
        <p:nvPicPr>
          <p:cNvPr id="37" name="Picture 36">
            <a:extLst>
              <a:ext uri="{FF2B5EF4-FFF2-40B4-BE49-F238E27FC236}">
                <a16:creationId xmlns:a16="http://schemas.microsoft.com/office/drawing/2014/main" id="{20FCF37D-B3DB-BEC4-3536-A5DE9AF3A345}"/>
              </a:ext>
            </a:extLst>
          </p:cNvPr>
          <p:cNvPicPr>
            <a:picLocks noChangeAspect="1"/>
          </p:cNvPicPr>
          <p:nvPr/>
        </p:nvPicPr>
        <p:blipFill>
          <a:blip r:embed="rId13"/>
          <a:stretch>
            <a:fillRect/>
          </a:stretch>
        </p:blipFill>
        <p:spPr>
          <a:xfrm>
            <a:off x="56271" y="92389"/>
            <a:ext cx="2180676" cy="769555"/>
          </a:xfrm>
          <a:prstGeom prst="rect">
            <a:avLst/>
          </a:prstGeom>
        </p:spPr>
      </p:pic>
      <p:sp>
        <p:nvSpPr>
          <p:cNvPr id="7" name="TextBox 6">
            <a:extLst>
              <a:ext uri="{FF2B5EF4-FFF2-40B4-BE49-F238E27FC236}">
                <a16:creationId xmlns:a16="http://schemas.microsoft.com/office/drawing/2014/main" id="{733BD45C-26D6-9CF9-7AF6-68D43080086D}"/>
              </a:ext>
            </a:extLst>
          </p:cNvPr>
          <p:cNvSpPr txBox="1"/>
          <p:nvPr/>
        </p:nvSpPr>
        <p:spPr>
          <a:xfrm>
            <a:off x="2628680" y="626603"/>
            <a:ext cx="7753342" cy="2308324"/>
          </a:xfrm>
          <a:prstGeom prst="rect">
            <a:avLst/>
          </a:prstGeom>
          <a:noFill/>
        </p:spPr>
        <p:txBody>
          <a:bodyPr wrap="square" rtlCol="0">
            <a:spAutoFit/>
          </a:bodyPr>
          <a:lstStyle/>
          <a:p>
            <a:r>
              <a:rPr lang="en-IE" sz="1200" dirty="0"/>
              <a:t>The following slides are here to inspire you. They show how you can use the template for different purposes (welcome slide, panel conference slide). </a:t>
            </a:r>
          </a:p>
          <a:p>
            <a:endParaRPr lang="en-IE" sz="1200" dirty="0"/>
          </a:p>
          <a:p>
            <a:r>
              <a:rPr lang="en-IE" sz="1200" dirty="0"/>
              <a:t>If you like one of the example slides, you can duplicate it and replace the content with your own. However if you want to move the slide to another PowerPoint file you need to:</a:t>
            </a:r>
          </a:p>
          <a:p>
            <a:r>
              <a:rPr lang="en-IE" sz="1200" dirty="0"/>
              <a:t>→ Make sure the </a:t>
            </a:r>
            <a:r>
              <a:rPr lang="en-IE" sz="1200" b="1" dirty="0"/>
              <a:t>slide dimensions are the same </a:t>
            </a:r>
            <a:r>
              <a:rPr lang="en-IE" sz="1200" dirty="0"/>
              <a:t>in both files</a:t>
            </a:r>
          </a:p>
          <a:p>
            <a:r>
              <a:rPr lang="en-IE" sz="1200" dirty="0"/>
              <a:t>→ Copy the desired slide, </a:t>
            </a:r>
          </a:p>
          <a:p>
            <a:r>
              <a:rPr lang="en-IE" sz="1200" dirty="0"/>
              <a:t>→ Paste it into the new PowerPoint file</a:t>
            </a:r>
          </a:p>
          <a:p>
            <a:r>
              <a:rPr lang="en-IE" sz="1200" b="1" dirty="0"/>
              <a:t>Don’t forget to select “Keep Source Formatting</a:t>
            </a:r>
            <a:r>
              <a:rPr lang="en-IE" sz="1200" dirty="0"/>
              <a:t>” when pasting, to preserve the layout.</a:t>
            </a:r>
          </a:p>
          <a:p>
            <a:endParaRPr lang="en-IE" sz="1200" dirty="0"/>
          </a:p>
          <a:p>
            <a:endParaRPr lang="en-IE" sz="1200" dirty="0"/>
          </a:p>
          <a:p>
            <a:endParaRPr lang="en-IE" sz="1200" dirty="0"/>
          </a:p>
        </p:txBody>
      </p:sp>
      <p:pic>
        <p:nvPicPr>
          <p:cNvPr id="13" name="Picture 12" descr="A screenshot of a computer&#10;&#10;AI-generated content may be incorrect.">
            <a:extLst>
              <a:ext uri="{FF2B5EF4-FFF2-40B4-BE49-F238E27FC236}">
                <a16:creationId xmlns:a16="http://schemas.microsoft.com/office/drawing/2014/main" id="{FFD00DFC-EF57-B926-8AA4-DAE75FA2630B}"/>
              </a:ext>
            </a:extLst>
          </p:cNvPr>
          <p:cNvPicPr>
            <a:picLocks noChangeAspect="1"/>
          </p:cNvPicPr>
          <p:nvPr/>
        </p:nvPicPr>
        <p:blipFill>
          <a:blip r:embed="rId14"/>
          <a:stretch>
            <a:fillRect/>
          </a:stretch>
        </p:blipFill>
        <p:spPr>
          <a:xfrm>
            <a:off x="3174548" y="2507447"/>
            <a:ext cx="1606106" cy="1238658"/>
          </a:xfrm>
          <a:prstGeom prst="rect">
            <a:avLst/>
          </a:prstGeom>
        </p:spPr>
      </p:pic>
      <p:pic>
        <p:nvPicPr>
          <p:cNvPr id="19" name="Picture 18" descr="A screenshot of a computer&#10;&#10;AI-generated content may be incorrect.">
            <a:extLst>
              <a:ext uri="{FF2B5EF4-FFF2-40B4-BE49-F238E27FC236}">
                <a16:creationId xmlns:a16="http://schemas.microsoft.com/office/drawing/2014/main" id="{87B9146D-38CB-9C6F-9CDB-B5BD47FBAFFC}"/>
              </a:ext>
            </a:extLst>
          </p:cNvPr>
          <p:cNvPicPr>
            <a:picLocks noChangeAspect="1"/>
          </p:cNvPicPr>
          <p:nvPr/>
        </p:nvPicPr>
        <p:blipFill>
          <a:blip r:embed="rId15"/>
          <a:srcRect t="21933" r="6316"/>
          <a:stretch>
            <a:fillRect/>
          </a:stretch>
        </p:blipFill>
        <p:spPr>
          <a:xfrm>
            <a:off x="5793336" y="2557167"/>
            <a:ext cx="1201636" cy="1139218"/>
          </a:xfrm>
          <a:prstGeom prst="rect">
            <a:avLst/>
          </a:prstGeom>
        </p:spPr>
      </p:pic>
      <p:pic>
        <p:nvPicPr>
          <p:cNvPr id="34" name="Picture 33" descr="A screenshot of a computer&#10;&#10;AI-generated content may be incorrect.">
            <a:extLst>
              <a:ext uri="{FF2B5EF4-FFF2-40B4-BE49-F238E27FC236}">
                <a16:creationId xmlns:a16="http://schemas.microsoft.com/office/drawing/2014/main" id="{DF56A816-59CA-A13E-CA10-F669BF63F33D}"/>
              </a:ext>
            </a:extLst>
          </p:cNvPr>
          <p:cNvPicPr>
            <a:picLocks noChangeAspect="1"/>
          </p:cNvPicPr>
          <p:nvPr/>
        </p:nvPicPr>
        <p:blipFill>
          <a:blip r:embed="rId16"/>
          <a:stretch>
            <a:fillRect/>
          </a:stretch>
        </p:blipFill>
        <p:spPr>
          <a:xfrm>
            <a:off x="8007654" y="2513366"/>
            <a:ext cx="2374368" cy="1139217"/>
          </a:xfrm>
          <a:prstGeom prst="rect">
            <a:avLst/>
          </a:prstGeom>
        </p:spPr>
      </p:pic>
      <p:sp>
        <p:nvSpPr>
          <p:cNvPr id="36" name="Rectangle 35">
            <a:extLst>
              <a:ext uri="{FF2B5EF4-FFF2-40B4-BE49-F238E27FC236}">
                <a16:creationId xmlns:a16="http://schemas.microsoft.com/office/drawing/2014/main" id="{2B3ECC6A-6604-3EA6-86DD-D8C871D79C4C}"/>
              </a:ext>
            </a:extLst>
          </p:cNvPr>
          <p:cNvSpPr/>
          <p:nvPr/>
        </p:nvSpPr>
        <p:spPr>
          <a:xfrm>
            <a:off x="3500917" y="2667489"/>
            <a:ext cx="1486185" cy="243411"/>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D82400A-D5EA-79C9-01F8-A00936F90F23}"/>
              </a:ext>
            </a:extLst>
          </p:cNvPr>
          <p:cNvSpPr/>
          <p:nvPr/>
        </p:nvSpPr>
        <p:spPr>
          <a:xfrm>
            <a:off x="6268449" y="2865547"/>
            <a:ext cx="817376" cy="103527"/>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3F51A6B4-3BD5-4904-9B82-065A0BB2918B}"/>
              </a:ext>
            </a:extLst>
          </p:cNvPr>
          <p:cNvGrpSpPr/>
          <p:nvPr/>
        </p:nvGrpSpPr>
        <p:grpSpPr>
          <a:xfrm>
            <a:off x="7020746" y="2703682"/>
            <a:ext cx="245031" cy="307777"/>
            <a:chOff x="5677798" y="2977072"/>
            <a:chExt cx="245031" cy="307777"/>
          </a:xfrm>
        </p:grpSpPr>
        <p:sp>
          <p:nvSpPr>
            <p:cNvPr id="48" name="Oval 47">
              <a:extLst>
                <a:ext uri="{FF2B5EF4-FFF2-40B4-BE49-F238E27FC236}">
                  <a16:creationId xmlns:a16="http://schemas.microsoft.com/office/drawing/2014/main" id="{36F285A6-EC36-BB59-D270-F6F8A32D38D6}"/>
                </a:ext>
              </a:extLst>
            </p:cNvPr>
            <p:cNvSpPr/>
            <p:nvPr/>
          </p:nvSpPr>
          <p:spPr>
            <a:xfrm>
              <a:off x="5696528" y="3012817"/>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4CA44F18-CA0C-FFF0-841C-74D812128058}"/>
                </a:ext>
              </a:extLst>
            </p:cNvPr>
            <p:cNvSpPr txBox="1"/>
            <p:nvPr/>
          </p:nvSpPr>
          <p:spPr>
            <a:xfrm>
              <a:off x="5677798" y="2977072"/>
              <a:ext cx="161959"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2</a:t>
              </a:r>
            </a:p>
          </p:txBody>
        </p:sp>
      </p:grpSp>
      <p:grpSp>
        <p:nvGrpSpPr>
          <p:cNvPr id="50" name="Group 49">
            <a:extLst>
              <a:ext uri="{FF2B5EF4-FFF2-40B4-BE49-F238E27FC236}">
                <a16:creationId xmlns:a16="http://schemas.microsoft.com/office/drawing/2014/main" id="{68977BD5-AC5B-2C1E-7D34-4F5D5988C7D5}"/>
              </a:ext>
            </a:extLst>
          </p:cNvPr>
          <p:cNvGrpSpPr/>
          <p:nvPr/>
        </p:nvGrpSpPr>
        <p:grpSpPr>
          <a:xfrm>
            <a:off x="10318700" y="3000353"/>
            <a:ext cx="245031" cy="307777"/>
            <a:chOff x="5677798" y="2977072"/>
            <a:chExt cx="245031" cy="307777"/>
          </a:xfrm>
        </p:grpSpPr>
        <p:sp>
          <p:nvSpPr>
            <p:cNvPr id="51" name="Oval 50">
              <a:extLst>
                <a:ext uri="{FF2B5EF4-FFF2-40B4-BE49-F238E27FC236}">
                  <a16:creationId xmlns:a16="http://schemas.microsoft.com/office/drawing/2014/main" id="{31B55186-CE57-D625-EF44-2DABF5E12EA3}"/>
                </a:ext>
              </a:extLst>
            </p:cNvPr>
            <p:cNvSpPr/>
            <p:nvPr/>
          </p:nvSpPr>
          <p:spPr>
            <a:xfrm>
              <a:off x="5696528" y="3012817"/>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987E18AD-0D8F-15EC-435F-DBEF6CAAA82D}"/>
                </a:ext>
              </a:extLst>
            </p:cNvPr>
            <p:cNvSpPr txBox="1"/>
            <p:nvPr/>
          </p:nvSpPr>
          <p:spPr>
            <a:xfrm>
              <a:off x="5677798" y="2977072"/>
              <a:ext cx="161959"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3</a:t>
              </a:r>
            </a:p>
          </p:txBody>
        </p:sp>
      </p:grpSp>
      <p:grpSp>
        <p:nvGrpSpPr>
          <p:cNvPr id="53" name="Group 52">
            <a:extLst>
              <a:ext uri="{FF2B5EF4-FFF2-40B4-BE49-F238E27FC236}">
                <a16:creationId xmlns:a16="http://schemas.microsoft.com/office/drawing/2014/main" id="{C229AE5D-F73F-3E37-2131-5070DB1499CB}"/>
              </a:ext>
            </a:extLst>
          </p:cNvPr>
          <p:cNvGrpSpPr/>
          <p:nvPr/>
        </p:nvGrpSpPr>
        <p:grpSpPr>
          <a:xfrm>
            <a:off x="4865827" y="2514891"/>
            <a:ext cx="245031" cy="307777"/>
            <a:chOff x="5677798" y="2977072"/>
            <a:chExt cx="245031" cy="307777"/>
          </a:xfrm>
        </p:grpSpPr>
        <p:sp>
          <p:nvSpPr>
            <p:cNvPr id="54" name="Oval 53">
              <a:extLst>
                <a:ext uri="{FF2B5EF4-FFF2-40B4-BE49-F238E27FC236}">
                  <a16:creationId xmlns:a16="http://schemas.microsoft.com/office/drawing/2014/main" id="{213ADF1C-E255-CBC4-AEF5-982D6B60B20B}"/>
                </a:ext>
              </a:extLst>
            </p:cNvPr>
            <p:cNvSpPr/>
            <p:nvPr/>
          </p:nvSpPr>
          <p:spPr>
            <a:xfrm>
              <a:off x="5696528" y="3012817"/>
              <a:ext cx="226301" cy="229647"/>
            </a:xfrm>
            <a:prstGeom prst="ellipse">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4B6E3872-2B8C-F600-242D-B201628821C0}"/>
                </a:ext>
              </a:extLst>
            </p:cNvPr>
            <p:cNvSpPr txBox="1"/>
            <p:nvPr/>
          </p:nvSpPr>
          <p:spPr>
            <a:xfrm>
              <a:off x="5677798" y="2977072"/>
              <a:ext cx="161959" cy="307777"/>
            </a:xfrm>
            <a:prstGeom prst="rect">
              <a:avLst/>
            </a:prstGeom>
            <a:noFill/>
          </p:spPr>
          <p:txBody>
            <a:bodyPr wrap="square" rtlCol="0">
              <a:spAutoFit/>
            </a:bodyPr>
            <a:lstStyle/>
            <a:p>
              <a:r>
                <a:rPr lang="en-IE" sz="1400" b="1" dirty="0">
                  <a:solidFill>
                    <a:schemeClr val="bg1"/>
                  </a:solidFill>
                  <a:latin typeface="Source Sans Pro" panose="020B0503030403020204" pitchFamily="34" charset="0"/>
                  <a:ea typeface="Source Sans Pro" panose="020B0503030403020204" pitchFamily="34" charset="0"/>
                </a:rPr>
                <a:t>1</a:t>
              </a:r>
            </a:p>
          </p:txBody>
        </p:sp>
      </p:grpSp>
      <p:sp>
        <p:nvSpPr>
          <p:cNvPr id="56" name="Rectangle 55">
            <a:extLst>
              <a:ext uri="{FF2B5EF4-FFF2-40B4-BE49-F238E27FC236}">
                <a16:creationId xmlns:a16="http://schemas.microsoft.com/office/drawing/2014/main" id="{7542A634-F001-2FCC-325F-ED21C6D53407}"/>
              </a:ext>
            </a:extLst>
          </p:cNvPr>
          <p:cNvSpPr/>
          <p:nvPr/>
        </p:nvSpPr>
        <p:spPr>
          <a:xfrm>
            <a:off x="9188534" y="3126776"/>
            <a:ext cx="1193488" cy="209711"/>
          </a:xfrm>
          <a:prstGeom prst="rect">
            <a:avLst/>
          </a:prstGeom>
          <a:no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0F7A503-148E-4582-256E-0F8BE6AF3761}"/>
              </a:ext>
            </a:extLst>
          </p:cNvPr>
          <p:cNvSpPr txBox="1"/>
          <p:nvPr/>
        </p:nvSpPr>
        <p:spPr>
          <a:xfrm>
            <a:off x="11578327" y="184780"/>
            <a:ext cx="5177044" cy="584775"/>
          </a:xfrm>
          <a:prstGeom prst="rect">
            <a:avLst/>
          </a:prstGeom>
          <a:noFill/>
        </p:spPr>
        <p:txBody>
          <a:bodyPr wrap="square" rtlCol="0">
            <a:spAutoFit/>
          </a:bodyPr>
          <a:lstStyle/>
          <a:p>
            <a:r>
              <a:rPr lang="en-US" sz="1600" dirty="0">
                <a:solidFill>
                  <a:srgbClr val="278DBA"/>
                </a:solidFill>
              </a:rPr>
              <a:t>Trinity </a:t>
            </a:r>
            <a:r>
              <a:rPr lang="en-US" sz="1600" b="1" dirty="0">
                <a:solidFill>
                  <a:srgbClr val="278DBA"/>
                </a:solidFill>
              </a:rPr>
              <a:t>Innovation </a:t>
            </a:r>
          </a:p>
          <a:p>
            <a:r>
              <a:rPr lang="en-US" sz="1600" dirty="0">
                <a:solidFill>
                  <a:srgbClr val="278DBA"/>
                </a:solidFill>
              </a:rPr>
              <a:t>&amp;</a:t>
            </a:r>
            <a:r>
              <a:rPr lang="en-US" sz="1600" b="1" dirty="0">
                <a:solidFill>
                  <a:srgbClr val="278DBA"/>
                </a:solidFill>
              </a:rPr>
              <a:t> Enterprise</a:t>
            </a:r>
          </a:p>
        </p:txBody>
      </p:sp>
    </p:spTree>
    <p:extLst>
      <p:ext uri="{BB962C8B-B14F-4D97-AF65-F5344CB8AC3E}">
        <p14:creationId xmlns:p14="http://schemas.microsoft.com/office/powerpoint/2010/main" val="101603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96DAC541-7B7A-43D3-8B79-37D633B846F1}">
                <asvg:svgBlip xmlns:asvg="http://schemas.microsoft.com/office/drawing/2016/SVG/main" r:embed="rId4"/>
              </a:ext>
            </a:extLst>
          </a:blip>
          <a:srcRect/>
          <a:stretch>
            <a:fillRect t="-2000" b="-2000"/>
          </a:stretch>
        </a:blipFill>
        <a:effectLst/>
      </p:bgPr>
    </p:bg>
    <p:spTree>
      <p:nvGrpSpPr>
        <p:cNvPr id="1" name="">
          <a:extLst>
            <a:ext uri="{FF2B5EF4-FFF2-40B4-BE49-F238E27FC236}">
              <a16:creationId xmlns:a16="http://schemas.microsoft.com/office/drawing/2014/main" id="{26FB65B9-F204-9277-982F-2D5BE8CE4B78}"/>
            </a:ext>
          </a:extLst>
        </p:cNvPr>
        <p:cNvGrpSpPr/>
        <p:nvPr/>
      </p:nvGrpSpPr>
      <p:grpSpPr>
        <a:xfrm>
          <a:off x="0" y="0"/>
          <a:ext cx="0" cy="0"/>
          <a:chOff x="0" y="0"/>
          <a:chExt cx="0" cy="0"/>
        </a:xfrm>
      </p:grpSpPr>
      <p:sp>
        <p:nvSpPr>
          <p:cNvPr id="19" name="Freeform 3">
            <a:extLst>
              <a:ext uri="{FF2B5EF4-FFF2-40B4-BE49-F238E27FC236}">
                <a16:creationId xmlns:a16="http://schemas.microsoft.com/office/drawing/2014/main" id="{BE190D9D-9222-5823-7E49-61EAFFF410D2}"/>
              </a:ext>
            </a:extLst>
          </p:cNvPr>
          <p:cNvSpPr/>
          <p:nvPr/>
        </p:nvSpPr>
        <p:spPr>
          <a:xfrm>
            <a:off x="-59264" y="-7307"/>
            <a:ext cx="10149179" cy="3961240"/>
          </a:xfrm>
          <a:custGeom>
            <a:avLst/>
            <a:gdLst/>
            <a:ahLst/>
            <a:cxnLst/>
            <a:rect l="l" t="t" r="r" b="b"/>
            <a:pathLst>
              <a:path w="8266902" h="8266902">
                <a:moveTo>
                  <a:pt x="0" y="0"/>
                </a:moveTo>
                <a:lnTo>
                  <a:pt x="8266902" y="0"/>
                </a:lnTo>
                <a:lnTo>
                  <a:pt x="8266902" y="8266902"/>
                </a:lnTo>
                <a:lnTo>
                  <a:pt x="0" y="82669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4" name="Straight Connector 3">
            <a:extLst>
              <a:ext uri="{FF2B5EF4-FFF2-40B4-BE49-F238E27FC236}">
                <a16:creationId xmlns:a16="http://schemas.microsoft.com/office/drawing/2014/main" id="{3C351B27-560F-6006-3DE6-77CB99A62F44}"/>
              </a:ext>
            </a:extLst>
          </p:cNvPr>
          <p:cNvCxnSpPr>
            <a:cxnSpLocks/>
          </p:cNvCxnSpPr>
          <p:nvPr/>
        </p:nvCxnSpPr>
        <p:spPr>
          <a:xfrm>
            <a:off x="11518499" y="0"/>
            <a:ext cx="0" cy="388778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 name="Straight Connector 1">
            <a:extLst>
              <a:ext uri="{FF2B5EF4-FFF2-40B4-BE49-F238E27FC236}">
                <a16:creationId xmlns:a16="http://schemas.microsoft.com/office/drawing/2014/main" id="{01CE8051-D481-CA5D-7E28-E9FE512E351A}"/>
              </a:ext>
            </a:extLst>
          </p:cNvPr>
          <p:cNvCxnSpPr>
            <a:cxnSpLocks/>
          </p:cNvCxnSpPr>
          <p:nvPr/>
        </p:nvCxnSpPr>
        <p:spPr>
          <a:xfrm>
            <a:off x="2305450" y="0"/>
            <a:ext cx="0" cy="388778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sp>
        <p:nvSpPr>
          <p:cNvPr id="40" name="TextBox 10">
            <a:extLst>
              <a:ext uri="{FF2B5EF4-FFF2-40B4-BE49-F238E27FC236}">
                <a16:creationId xmlns:a16="http://schemas.microsoft.com/office/drawing/2014/main" id="{296BEF3E-E5CD-4C48-1271-C3627454877E}"/>
              </a:ext>
            </a:extLst>
          </p:cNvPr>
          <p:cNvSpPr txBox="1"/>
          <p:nvPr/>
        </p:nvSpPr>
        <p:spPr>
          <a:xfrm>
            <a:off x="2698353" y="957071"/>
            <a:ext cx="5347964" cy="1228681"/>
          </a:xfrm>
          <a:prstGeom prst="rect">
            <a:avLst/>
          </a:prstGeom>
        </p:spPr>
        <p:txBody>
          <a:bodyPr lIns="0" tIns="0" rIns="0" bIns="0" rtlCol="0" anchor="t">
            <a:spAutoFit/>
          </a:bodyPr>
          <a:lstStyle/>
          <a:p>
            <a:pPr marL="0" marR="0" lvl="0" indent="0" algn="l" defTabSz="457200" rtl="0" eaLnBrk="1" fontAlgn="auto" latinLnBrk="0" hangingPunct="1">
              <a:lnSpc>
                <a:spcPts val="4725"/>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FFFFFF"/>
                </a:solidFill>
                <a:effectLst/>
                <a:uLnTx/>
                <a:uFillTx/>
                <a:latin typeface="Glacial Indifference Bold"/>
                <a:ea typeface="Glacial Indifference Bold"/>
                <a:cs typeface="Glacial Indifference Bold"/>
                <a:sym typeface="Glacial Indifference Bold"/>
              </a:rPr>
              <a:t>School Of Design</a:t>
            </a:r>
          </a:p>
          <a:p>
            <a:pPr marL="0" marR="0" lvl="0" indent="0" algn="l" defTabSz="457200" rtl="0" eaLnBrk="1" fontAlgn="auto" latinLnBrk="0" hangingPunct="1">
              <a:lnSpc>
                <a:spcPts val="4725"/>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FFFFFF"/>
                </a:solidFill>
                <a:effectLst/>
                <a:uLnTx/>
                <a:uFillTx/>
                <a:latin typeface="Glacial Indifference Bold"/>
                <a:ea typeface="Glacial Indifference Bold"/>
                <a:cs typeface="Glacial Indifference Bold"/>
                <a:sym typeface="Glacial Indifference Bold"/>
              </a:rPr>
              <a:t>Graduation 2025</a:t>
            </a:r>
          </a:p>
        </p:txBody>
      </p:sp>
      <p:sp>
        <p:nvSpPr>
          <p:cNvPr id="41" name="TextBox 12">
            <a:extLst>
              <a:ext uri="{FF2B5EF4-FFF2-40B4-BE49-F238E27FC236}">
                <a16:creationId xmlns:a16="http://schemas.microsoft.com/office/drawing/2014/main" id="{25D62B2C-8EA7-69AA-1110-FD67E4FD5990}"/>
              </a:ext>
            </a:extLst>
          </p:cNvPr>
          <p:cNvSpPr txBox="1"/>
          <p:nvPr/>
        </p:nvSpPr>
        <p:spPr>
          <a:xfrm>
            <a:off x="2698353" y="2275075"/>
            <a:ext cx="5940002" cy="553998"/>
          </a:xfrm>
          <a:prstGeom prst="rect">
            <a:avLst/>
          </a:prstGeom>
        </p:spPr>
        <p:txBody>
          <a:bodyPr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white"/>
                </a:solidFill>
                <a:effectLst/>
                <a:uLnTx/>
                <a:uFillTx/>
                <a:latin typeface="Aptos" panose="02110004020202020204"/>
                <a:ea typeface="+mn-ea"/>
                <a:cs typeface="+mn-cs"/>
              </a:rPr>
              <a:t>Join us in celebrating the creativity, passion, and innovation of this year’s graduates.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white"/>
                </a:solidFill>
                <a:effectLst/>
                <a:uLnTx/>
                <a:uFillTx/>
                <a:latin typeface="Aptos" panose="02110004020202020204"/>
                <a:ea typeface="+mn-ea"/>
                <a:cs typeface="+mn-cs"/>
              </a:rPr>
              <a:t>From first sketches to final projects, they’ve shaped the future of design — one idea at a time.</a:t>
            </a:r>
          </a:p>
        </p:txBody>
      </p:sp>
      <p:pic>
        <p:nvPicPr>
          <p:cNvPr id="43" name="Graphic 42" descr="Graduation cap with solid fill">
            <a:extLst>
              <a:ext uri="{FF2B5EF4-FFF2-40B4-BE49-F238E27FC236}">
                <a16:creationId xmlns:a16="http://schemas.microsoft.com/office/drawing/2014/main" id="{037EF927-82B6-B4B8-48CE-49AEC705D9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1676" y="200033"/>
            <a:ext cx="519633" cy="519633"/>
          </a:xfrm>
          <a:prstGeom prst="rect">
            <a:avLst/>
          </a:prstGeom>
        </p:spPr>
      </p:pic>
      <p:sp>
        <p:nvSpPr>
          <p:cNvPr id="44" name="TextBox 10">
            <a:extLst>
              <a:ext uri="{FF2B5EF4-FFF2-40B4-BE49-F238E27FC236}">
                <a16:creationId xmlns:a16="http://schemas.microsoft.com/office/drawing/2014/main" id="{B75BD9B5-07C8-451D-B48B-EBEB1D413F9A}"/>
              </a:ext>
            </a:extLst>
          </p:cNvPr>
          <p:cNvSpPr txBox="1"/>
          <p:nvPr/>
        </p:nvSpPr>
        <p:spPr>
          <a:xfrm>
            <a:off x="731309" y="93133"/>
            <a:ext cx="5347964" cy="499432"/>
          </a:xfrm>
          <a:prstGeom prst="rect">
            <a:avLst/>
          </a:prstGeom>
        </p:spPr>
        <p:txBody>
          <a:bodyPr lIns="0" tIns="0" rIns="0" bIns="0" rtlCol="0" anchor="t">
            <a:spAutoFit/>
          </a:bodyPr>
          <a:lstStyle/>
          <a:p>
            <a:pPr marL="0" marR="0" lvl="0" indent="0" algn="l" defTabSz="457200" rtl="0" eaLnBrk="1" fontAlgn="auto" latinLnBrk="0" hangingPunct="1">
              <a:lnSpc>
                <a:spcPts val="4725"/>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Glacial Indifference Bold"/>
                <a:ea typeface="Glacial Indifference Bold"/>
                <a:cs typeface="Glacial Indifference Bold"/>
                <a:sym typeface="Glacial Indifference Bold"/>
              </a:rPr>
              <a:t>School Of Design</a:t>
            </a:r>
          </a:p>
        </p:txBody>
      </p:sp>
      <p:cxnSp>
        <p:nvCxnSpPr>
          <p:cNvPr id="47" name="Straight Arrow Connector 46">
            <a:extLst>
              <a:ext uri="{FF2B5EF4-FFF2-40B4-BE49-F238E27FC236}">
                <a16:creationId xmlns:a16="http://schemas.microsoft.com/office/drawing/2014/main" id="{D40C3D14-87F0-6245-F785-22A3BE152737}"/>
              </a:ext>
            </a:extLst>
          </p:cNvPr>
          <p:cNvCxnSpPr>
            <a:cxnSpLocks/>
          </p:cNvCxnSpPr>
          <p:nvPr/>
        </p:nvCxnSpPr>
        <p:spPr>
          <a:xfrm flipH="1">
            <a:off x="2370701" y="304800"/>
            <a:ext cx="495037" cy="28776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55" name="Freeform 2">
            <a:extLst>
              <a:ext uri="{FF2B5EF4-FFF2-40B4-BE49-F238E27FC236}">
                <a16:creationId xmlns:a16="http://schemas.microsoft.com/office/drawing/2014/main" id="{29CF2018-F61C-A47E-995B-B2702FA1AB2C}"/>
              </a:ext>
            </a:extLst>
          </p:cNvPr>
          <p:cNvSpPr/>
          <p:nvPr/>
        </p:nvSpPr>
        <p:spPr>
          <a:xfrm flipH="1">
            <a:off x="2928726" y="93133"/>
            <a:ext cx="2933979" cy="599716"/>
          </a:xfrm>
          <a:custGeom>
            <a:avLst/>
            <a:gdLst/>
            <a:ahLst/>
            <a:cxnLst/>
            <a:rect l="l" t="t" r="r" b="b"/>
            <a:pathLst>
              <a:path w="2637503" h="2551784">
                <a:moveTo>
                  <a:pt x="2637503" y="0"/>
                </a:moveTo>
                <a:lnTo>
                  <a:pt x="0" y="0"/>
                </a:lnTo>
                <a:lnTo>
                  <a:pt x="0" y="2551784"/>
                </a:lnTo>
                <a:lnTo>
                  <a:pt x="2637503" y="2551784"/>
                </a:lnTo>
                <a:lnTo>
                  <a:pt x="2637503" y="0"/>
                </a:lnTo>
                <a:close/>
              </a:path>
            </a:pathLst>
          </a:custGeom>
          <a:blipFill>
            <a:blip r:embed="rId9"/>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56" name="Freeform 23">
            <a:extLst>
              <a:ext uri="{FF2B5EF4-FFF2-40B4-BE49-F238E27FC236}">
                <a16:creationId xmlns:a16="http://schemas.microsoft.com/office/drawing/2014/main" id="{578DC1FA-F98F-520F-447D-C2F7FE633CC8}"/>
              </a:ext>
            </a:extLst>
          </p:cNvPr>
          <p:cNvSpPr/>
          <p:nvPr/>
        </p:nvSpPr>
        <p:spPr>
          <a:xfrm>
            <a:off x="2775146" y="-12325"/>
            <a:ext cx="557374" cy="305607"/>
          </a:xfrm>
          <a:custGeom>
            <a:avLst/>
            <a:gdLst/>
            <a:ahLst/>
            <a:cxnLst/>
            <a:rect l="l" t="t" r="r" b="b"/>
            <a:pathLst>
              <a:path w="1321689" h="599716">
                <a:moveTo>
                  <a:pt x="0" y="0"/>
                </a:moveTo>
                <a:lnTo>
                  <a:pt x="1321688" y="0"/>
                </a:lnTo>
                <a:lnTo>
                  <a:pt x="1321688" y="599716"/>
                </a:lnTo>
                <a:lnTo>
                  <a:pt x="0" y="5997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TextBox 12">
            <a:extLst>
              <a:ext uri="{FF2B5EF4-FFF2-40B4-BE49-F238E27FC236}">
                <a16:creationId xmlns:a16="http://schemas.microsoft.com/office/drawing/2014/main" id="{1238BC48-2A74-D8FD-DCC2-741C4D087851}"/>
              </a:ext>
            </a:extLst>
          </p:cNvPr>
          <p:cNvSpPr txBox="1"/>
          <p:nvPr/>
        </p:nvSpPr>
        <p:spPr>
          <a:xfrm>
            <a:off x="3365143" y="156198"/>
            <a:ext cx="2107825" cy="461665"/>
          </a:xfrm>
          <a:prstGeom prst="rect">
            <a:avLst/>
          </a:prstGeom>
        </p:spPr>
        <p:txBody>
          <a:bodyPr wrap="square" lIns="0" tIns="0" rIns="0" bIns="0" rtlCol="0" anchor="t">
            <a:spAutoFit/>
          </a:bodyPr>
          <a:lstStyle/>
          <a:p>
            <a:r>
              <a:rPr lang="en-IE" sz="1000" dirty="0"/>
              <a:t>You can keep these guide lines to help identify the </a:t>
            </a:r>
            <a:r>
              <a:rPr lang="en-IE" sz="1000" b="1" dirty="0"/>
              <a:t>left</a:t>
            </a:r>
            <a:r>
              <a:rPr lang="en-IE" sz="1000" dirty="0"/>
              <a:t>, </a:t>
            </a:r>
            <a:r>
              <a:rPr lang="en-IE" sz="1000" b="1" dirty="0"/>
              <a:t>centre</a:t>
            </a:r>
            <a:r>
              <a:rPr lang="en-IE" sz="1000" dirty="0"/>
              <a:t>, and </a:t>
            </a:r>
            <a:r>
              <a:rPr lang="en-IE" sz="1000" b="1" dirty="0"/>
              <a:t>right</a:t>
            </a:r>
            <a:r>
              <a:rPr lang="en-IE" sz="1000" dirty="0"/>
              <a:t> sections of the panel.</a:t>
            </a:r>
          </a:p>
        </p:txBody>
      </p:sp>
      <p:sp>
        <p:nvSpPr>
          <p:cNvPr id="58" name="Freeform 2">
            <a:extLst>
              <a:ext uri="{FF2B5EF4-FFF2-40B4-BE49-F238E27FC236}">
                <a16:creationId xmlns:a16="http://schemas.microsoft.com/office/drawing/2014/main" id="{F967BAD0-1757-32B6-5CFA-5F84E9F1CE53}"/>
              </a:ext>
            </a:extLst>
          </p:cNvPr>
          <p:cNvSpPr/>
          <p:nvPr/>
        </p:nvSpPr>
        <p:spPr>
          <a:xfrm flipH="1">
            <a:off x="10051508" y="1644035"/>
            <a:ext cx="2933979" cy="1979697"/>
          </a:xfrm>
          <a:custGeom>
            <a:avLst/>
            <a:gdLst/>
            <a:ahLst/>
            <a:cxnLst/>
            <a:rect l="l" t="t" r="r" b="b"/>
            <a:pathLst>
              <a:path w="2637503" h="2551784">
                <a:moveTo>
                  <a:pt x="2637503" y="0"/>
                </a:moveTo>
                <a:lnTo>
                  <a:pt x="0" y="0"/>
                </a:lnTo>
                <a:lnTo>
                  <a:pt x="0" y="2551784"/>
                </a:lnTo>
                <a:lnTo>
                  <a:pt x="2637503" y="2551784"/>
                </a:lnTo>
                <a:lnTo>
                  <a:pt x="2637503" y="0"/>
                </a:lnTo>
                <a:close/>
              </a:path>
            </a:pathLst>
          </a:custGeom>
          <a:blipFill>
            <a:blip r:embed="rId9"/>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Freeform 23">
            <a:extLst>
              <a:ext uri="{FF2B5EF4-FFF2-40B4-BE49-F238E27FC236}">
                <a16:creationId xmlns:a16="http://schemas.microsoft.com/office/drawing/2014/main" id="{44B95443-2528-9DBA-F50F-595F2C8F8128}"/>
              </a:ext>
            </a:extLst>
          </p:cNvPr>
          <p:cNvSpPr/>
          <p:nvPr/>
        </p:nvSpPr>
        <p:spPr>
          <a:xfrm>
            <a:off x="9897928" y="1538578"/>
            <a:ext cx="761575" cy="405316"/>
          </a:xfrm>
          <a:custGeom>
            <a:avLst/>
            <a:gdLst/>
            <a:ahLst/>
            <a:cxnLst/>
            <a:rect l="l" t="t" r="r" b="b"/>
            <a:pathLst>
              <a:path w="1321689" h="599716">
                <a:moveTo>
                  <a:pt x="0" y="0"/>
                </a:moveTo>
                <a:lnTo>
                  <a:pt x="1321688" y="0"/>
                </a:lnTo>
                <a:lnTo>
                  <a:pt x="1321688" y="599716"/>
                </a:lnTo>
                <a:lnTo>
                  <a:pt x="0" y="5997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TextBox 32">
            <a:extLst>
              <a:ext uri="{FF2B5EF4-FFF2-40B4-BE49-F238E27FC236}">
                <a16:creationId xmlns:a16="http://schemas.microsoft.com/office/drawing/2014/main" id="{99280162-426C-C290-5E74-B30EF872591E}"/>
              </a:ext>
            </a:extLst>
          </p:cNvPr>
          <p:cNvSpPr txBox="1"/>
          <p:nvPr/>
        </p:nvSpPr>
        <p:spPr>
          <a:xfrm>
            <a:off x="10278715" y="1911468"/>
            <a:ext cx="2346438" cy="1712264"/>
          </a:xfrm>
          <a:prstGeom prst="rect">
            <a:avLst/>
          </a:prstGeom>
        </p:spPr>
        <p:txBody>
          <a:bodyPr wrap="squar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000" b="1" i="0" u="none" strike="noStrike" kern="1200" cap="none" spc="0" normalizeH="0" baseline="0" noProof="0" dirty="0">
                <a:ln>
                  <a:noFill/>
                </a:ln>
                <a:solidFill>
                  <a:prstClr val="black"/>
                </a:solidFill>
                <a:effectLst/>
                <a:uLnTx/>
                <a:uFillTx/>
                <a:latin typeface="Aptos" panose="02110004020202020204"/>
                <a:ea typeface="Source Sans Pro" panose="020B0503030403020204" pitchFamily="34" charset="0"/>
                <a:cs typeface="+mn-cs"/>
              </a:rPr>
              <a:t>Don’t be afraid to go big — large text and images are often the most effective!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000" b="0" i="0" u="none" strike="noStrike" kern="1200" cap="none" spc="0" normalizeH="0" baseline="0" noProof="0" dirty="0">
              <a:ln>
                <a:noFill/>
              </a:ln>
              <a:solidFill>
                <a:prstClr val="black"/>
              </a:solidFill>
              <a:effectLst/>
              <a:uLnTx/>
              <a:uFillTx/>
              <a:latin typeface="Aptos" panose="02110004020202020204"/>
              <a:ea typeface="Source Sans Pro" panose="020B0503030403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a:noFill/>
                </a:ln>
                <a:solidFill>
                  <a:prstClr val="black"/>
                </a:solidFill>
                <a:effectLst/>
                <a:uLnTx/>
                <a:uFillTx/>
                <a:latin typeface="Aptos" panose="02110004020202020204"/>
                <a:ea typeface="Source Sans Pro" panose="020B0503030403020204" pitchFamily="34" charset="0"/>
                <a:cs typeface="+mn-cs"/>
              </a:rPr>
              <a:t>If speakers are seated or standing in front of the screen, make sure key content is placed towards the top to remain visible.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000" b="0" i="0" u="none" strike="noStrike" kern="1200" cap="none" spc="0" normalizeH="0" baseline="0" noProof="0" dirty="0">
              <a:ln>
                <a:noFill/>
              </a:ln>
              <a:solidFill>
                <a:prstClr val="black"/>
              </a:solidFill>
              <a:effectLst/>
              <a:uLnTx/>
              <a:uFillTx/>
              <a:latin typeface="Aptos" panose="02110004020202020204"/>
              <a:ea typeface="Source Sans Pro" panose="020B050303040302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a:noFill/>
                </a:ln>
                <a:solidFill>
                  <a:prstClr val="black"/>
                </a:solidFill>
                <a:effectLst/>
                <a:uLnTx/>
                <a:uFillTx/>
                <a:latin typeface="Aptos" panose="02110004020202020204"/>
                <a:ea typeface="Source Sans Pro" panose="020B0503030403020204" pitchFamily="34" charset="0"/>
                <a:cs typeface="+mn-cs"/>
              </a:rPr>
              <a:t>Always consider how your audience will view the slide during your presentation.</a:t>
            </a:r>
          </a:p>
          <a:p>
            <a:pPr marL="0" marR="0" lvl="0" indent="0" algn="l" defTabSz="457200" rtl="0" eaLnBrk="1" fontAlgn="auto" latinLnBrk="0" hangingPunct="1">
              <a:lnSpc>
                <a:spcPts val="1282"/>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B1320"/>
              </a:solidFill>
              <a:effectLst/>
              <a:uLnTx/>
              <a:uFillTx/>
              <a:latin typeface="Aptos" panose="02110004020202020204"/>
              <a:ea typeface="Canva Student Font"/>
              <a:cs typeface="Poppins" pitchFamily="2" charset="77"/>
              <a:sym typeface="Canva Student Font"/>
            </a:endParaRPr>
          </a:p>
          <a:p>
            <a:pPr marL="0" marR="0" lvl="0" indent="0" algn="l" defTabSz="457200" rtl="0" eaLnBrk="1" fontAlgn="auto" latinLnBrk="0" hangingPunct="1">
              <a:lnSpc>
                <a:spcPts val="1282"/>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B1320"/>
              </a:solidFill>
              <a:effectLst/>
              <a:uLnTx/>
              <a:uFillTx/>
              <a:latin typeface="Aptos" panose="02110004020202020204"/>
              <a:ea typeface="Canva Student Font"/>
              <a:cs typeface="Poppins" pitchFamily="2" charset="77"/>
              <a:sym typeface="Canva Student Font"/>
            </a:endParaRPr>
          </a:p>
        </p:txBody>
      </p:sp>
      <p:sp>
        <p:nvSpPr>
          <p:cNvPr id="61" name="Freeform 2">
            <a:extLst>
              <a:ext uri="{FF2B5EF4-FFF2-40B4-BE49-F238E27FC236}">
                <a16:creationId xmlns:a16="http://schemas.microsoft.com/office/drawing/2014/main" id="{AEB539EB-C37E-8526-6F0A-A6AE9A0B285B}"/>
              </a:ext>
            </a:extLst>
          </p:cNvPr>
          <p:cNvSpPr/>
          <p:nvPr/>
        </p:nvSpPr>
        <p:spPr>
          <a:xfrm flipH="1">
            <a:off x="211674" y="1321520"/>
            <a:ext cx="1759403" cy="864231"/>
          </a:xfrm>
          <a:custGeom>
            <a:avLst/>
            <a:gdLst/>
            <a:ahLst/>
            <a:cxnLst/>
            <a:rect l="l" t="t" r="r" b="b"/>
            <a:pathLst>
              <a:path w="2637503" h="2551784">
                <a:moveTo>
                  <a:pt x="2637503" y="0"/>
                </a:moveTo>
                <a:lnTo>
                  <a:pt x="0" y="0"/>
                </a:lnTo>
                <a:lnTo>
                  <a:pt x="0" y="2551784"/>
                </a:lnTo>
                <a:lnTo>
                  <a:pt x="2637503" y="2551784"/>
                </a:lnTo>
                <a:lnTo>
                  <a:pt x="2637503" y="0"/>
                </a:lnTo>
                <a:close/>
              </a:path>
            </a:pathLst>
          </a:custGeom>
          <a:blipFill>
            <a:blip r:embed="rId9"/>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Freeform 23">
            <a:extLst>
              <a:ext uri="{FF2B5EF4-FFF2-40B4-BE49-F238E27FC236}">
                <a16:creationId xmlns:a16="http://schemas.microsoft.com/office/drawing/2014/main" id="{313C7F72-F97C-3989-AA22-623633A0C43F}"/>
              </a:ext>
            </a:extLst>
          </p:cNvPr>
          <p:cNvSpPr/>
          <p:nvPr/>
        </p:nvSpPr>
        <p:spPr>
          <a:xfrm>
            <a:off x="58095" y="1216063"/>
            <a:ext cx="673209" cy="322515"/>
          </a:xfrm>
          <a:custGeom>
            <a:avLst/>
            <a:gdLst/>
            <a:ahLst/>
            <a:cxnLst/>
            <a:rect l="l" t="t" r="r" b="b"/>
            <a:pathLst>
              <a:path w="1321689" h="599716">
                <a:moveTo>
                  <a:pt x="0" y="0"/>
                </a:moveTo>
                <a:lnTo>
                  <a:pt x="1321688" y="0"/>
                </a:lnTo>
                <a:lnTo>
                  <a:pt x="1321688" y="599716"/>
                </a:lnTo>
                <a:lnTo>
                  <a:pt x="0" y="5997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TextBox 12">
            <a:extLst>
              <a:ext uri="{FF2B5EF4-FFF2-40B4-BE49-F238E27FC236}">
                <a16:creationId xmlns:a16="http://schemas.microsoft.com/office/drawing/2014/main" id="{17DAF2DD-4C6D-3CF7-E9A6-8D89E736FB80}"/>
              </a:ext>
            </a:extLst>
          </p:cNvPr>
          <p:cNvSpPr txBox="1"/>
          <p:nvPr/>
        </p:nvSpPr>
        <p:spPr>
          <a:xfrm>
            <a:off x="401729" y="1547679"/>
            <a:ext cx="1334134" cy="461665"/>
          </a:xfrm>
          <a:prstGeom prst="rect">
            <a:avLst/>
          </a:prstGeom>
        </p:spPr>
        <p:txBody>
          <a:bodyPr wrap="square" lIns="0" tIns="0" rIns="0" bIns="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000" b="0" i="0" u="none" strike="noStrike" kern="1200" cap="none" spc="0" normalizeH="0" baseline="0" noProof="0" dirty="0">
                <a:ln>
                  <a:noFill/>
                </a:ln>
                <a:solidFill>
                  <a:prstClr val="black"/>
                </a:solidFill>
                <a:effectLst/>
                <a:uLnTx/>
                <a:uFillTx/>
                <a:latin typeface="Aptos" panose="02110004020202020204"/>
                <a:ea typeface="+mn-ea"/>
                <a:cs typeface="+mn-cs"/>
              </a:rPr>
              <a:t>It’s always a good idea to place your logo in one of the corners.</a:t>
            </a:r>
          </a:p>
        </p:txBody>
      </p:sp>
    </p:spTree>
    <p:extLst>
      <p:ext uri="{BB962C8B-B14F-4D97-AF65-F5344CB8AC3E}">
        <p14:creationId xmlns:p14="http://schemas.microsoft.com/office/powerpoint/2010/main" val="77351575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1220</TotalTime>
  <Words>890</Words>
  <Application>Microsoft Office PowerPoint</Application>
  <PresentationFormat>Custom</PresentationFormat>
  <Paragraphs>213</Paragraphs>
  <Slides>14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Aptos Display</vt:lpstr>
      <vt:lpstr>Arial</vt:lpstr>
      <vt:lpstr>Barlow</vt:lpstr>
      <vt:lpstr>Barlow Bold</vt:lpstr>
      <vt:lpstr>Barlow Semi-Bold</vt:lpstr>
      <vt:lpstr>Glacial Indifference Bold</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Orla Richard</dc:creator>
  <cp:lastModifiedBy>Sarah Evans</cp:lastModifiedBy>
  <cp:revision>9</cp:revision>
  <dcterms:created xsi:type="dcterms:W3CDTF">2025-05-21T09:55:42Z</dcterms:created>
  <dcterms:modified xsi:type="dcterms:W3CDTF">2025-07-15T13:22:28Z</dcterms:modified>
</cp:coreProperties>
</file>