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6DA4D-8E2D-A66A-0090-A1F126489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82112B-0878-4FCD-1944-C22997C64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A7E42-5521-04ED-19D2-D164BE15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DB299-7CF7-5410-5A2A-7AE081739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B8041-EC4F-C6F1-C231-99F7BFFA8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8006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66428-D96C-F17A-7667-9E9835994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34A1E-8862-5F0A-B94E-CD111F193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39AF6-ED23-1CD4-25AC-E2E0F687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71C5B-8E99-EEB6-EB34-E8BA8D22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8A79-A0C6-A7F5-763C-B81CBDB8A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5433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034F0-F53B-A9FD-0135-8BA06C06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D2C64-D24D-53AD-725E-D533826E0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B27A5-1909-DE1E-CB26-CB485EDB8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3C4C4-309E-255E-CA9C-9B4CBFB8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5CA9E-18D9-F571-3A88-A2BAE050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4684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49029-94D0-B398-BD19-3EE2BF0B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9FE07-32B4-8975-3101-0A3437E64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E6C88-65F1-D298-9AA9-DE4971DDB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376FA-6440-2C2D-891D-238BBFD5D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28219-93AB-2EDF-0461-1A1388296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073E6-7376-AD5A-F562-7E88F4A05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1884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F56F2-8B7F-37F3-0562-2B5A2E293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CB34E-C554-A5A0-6C73-5E9912646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87CF3C-B311-548B-6558-20E88F66B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AF3863-895F-1994-041A-2FE3B4A6C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F30339-79E0-1351-7858-8C47E819A0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ACC63C-F4C9-ED33-A169-40CEC5ED3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3ABF6-85B6-C044-A395-BD09F11DC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19F943-6167-84EC-7768-32B3B88F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904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846D7-5F8E-68AC-8024-578C02760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8A051-35E2-82B8-679E-78D69BE14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1D0186-6A0A-1ABC-2FAE-B9EE4625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864F96-CC74-3668-D804-24F0F017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16666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5408DB-9E38-B709-0B04-046737F9D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6AE601-D3D3-BCA1-2F28-DC37984A9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ED881-D700-02CC-BD04-173A1533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35122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E1F9-A460-1E8C-1BC5-AA9066FA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84A29-3403-132C-B658-4344FDDCA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580AC-545A-F727-4E8C-636044A4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B930D-B64C-739A-92B7-62A8B097A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F756-782F-2E11-DDAF-E2EF63469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CAD37-C7C2-5958-93A6-EFF1E4AFE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2396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719CD-64C4-EF1A-A70D-EC8AD39A9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F8E1A9-EB1C-1101-ED94-BE4D8B83A8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5C925-C835-720E-8EEF-461C3CFA3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A551B6-87B1-F477-EB8F-572D80A6D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EB648-DA23-72E7-810B-A71F9DCA0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8F48B-A1C8-80EA-8A9B-DEBE7D35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3679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CF087-27BD-EC7C-C400-5FDD6FAA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279C3C-0CC2-0068-7A81-6408246D7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C61D4-FC1F-86A3-D0AD-7253B5480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98401-98FB-DEA2-3825-7D08A8A76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C24BF-ABAE-11CF-C317-AE070490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94986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199E17-1488-50E3-3D22-DA40C87874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85C9A-499C-7FB1-C10D-5EC231957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860DE-2336-2A54-6D6D-67F31B76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8CCB6-2EB1-EA64-C01A-CEFB9826B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A6B9D-1C31-4A5C-5696-A3402CC0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48891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EA3150-A6D9-B17D-595A-6938FD415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9E103-FB5E-D861-C151-CFF4EC23D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DAF6B-59EE-BCC5-0B37-C0306B33B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104A2F-1C2A-45E2-A47E-CE143D73B4BE}" type="datetimeFigureOut">
              <a:rPr lang="en-NL" smtClean="0"/>
              <a:t>10/07/2026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4CFC3-328A-0DE5-FBA9-DFF1070C9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65489-EBAB-241A-00DF-41C316014A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E3155F-721C-4324-B10A-68C320EF3C4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4939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989492-7FF2-662E-34F9-4245E943C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D78B62B-4DA3-E765-F162-F39E01BAC621}"/>
              </a:ext>
            </a:extLst>
          </p:cNvPr>
          <p:cNvSpPr/>
          <p:nvPr/>
        </p:nvSpPr>
        <p:spPr>
          <a:xfrm>
            <a:off x="960382" y="511753"/>
            <a:ext cx="2870200" cy="28702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F0B993-7248-5A69-0934-D204941E4DBE}"/>
              </a:ext>
            </a:extLst>
          </p:cNvPr>
          <p:cNvSpPr txBox="1"/>
          <p:nvPr/>
        </p:nvSpPr>
        <p:spPr>
          <a:xfrm>
            <a:off x="397917" y="3424397"/>
            <a:ext cx="3995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PUT YOUR FIRST NAME HERE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AND YOUR LAST NAME THERE</a:t>
            </a:r>
            <a:endParaRPr lang="en-NL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55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Quicken</dc:creator>
  <cp:lastModifiedBy>Joshua Quicken</cp:lastModifiedBy>
  <cp:revision>5</cp:revision>
  <dcterms:created xsi:type="dcterms:W3CDTF">2026-02-04T14:45:09Z</dcterms:created>
  <dcterms:modified xsi:type="dcterms:W3CDTF">2026-07-10T11:08:50Z</dcterms:modified>
</cp:coreProperties>
</file>