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397" r:id="rId5"/>
    <p:sldId id="378" r:id="rId6"/>
    <p:sldId id="389" r:id="rId7"/>
    <p:sldId id="390" r:id="rId8"/>
    <p:sldId id="391" r:id="rId9"/>
    <p:sldId id="392" r:id="rId10"/>
    <p:sldId id="393" r:id="rId11"/>
    <p:sldId id="394" r:id="rId12"/>
    <p:sldId id="402" r:id="rId13"/>
    <p:sldId id="401" r:id="rId14"/>
    <p:sldId id="400" r:id="rId15"/>
    <p:sldId id="398" r:id="rId16"/>
    <p:sldId id="399" r:id="rId17"/>
  </p:sldIdLst>
  <p:sldSz cx="12192000" cy="6858000"/>
  <p:notesSz cx="6858000" cy="9144000"/>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7A47E-DE68-B4C5-7A6E-30A966600A21}" name="Stickling, Erwin" initials="SE" userId="S::erwin.stickling@faz-bm.de::6ac57fcd-a5c5-482f-883a-8c54ef089ac6" providerId="AD"/>
  <p188:author id="{BF7583A8-7CB1-E59E-214A-3A65E988BD72}" name="Lehnen, Cliff" initials="LC" userId="S::cliff.lehnen@faz-bm.de::9ef64749-1028-47bc-9c27-21cc50e8ca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C153C"/>
    <a:srgbClr val="984465"/>
    <a:srgbClr val="FFFFFF"/>
    <a:srgbClr val="FFD500"/>
    <a:srgbClr val="003770"/>
    <a:srgbClr val="9F2137"/>
    <a:srgbClr val="486289"/>
    <a:srgbClr val="002449"/>
    <a:srgbClr val="011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CE446-5927-483C-8838-BF9D2B2E1252}" v="13" dt="2026-03-11T07:30:45.75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Laux" userId="d148de47-9f3a-4490-8583-a4fc1371a9d4" providerId="ADAL" clId="{38278373-1517-4254-B377-4709632F7ED7}"/>
    <pc:docChg chg="modMainMaster">
      <pc:chgData name="Rebecca Laux" userId="d148de47-9f3a-4490-8583-a4fc1371a9d4" providerId="ADAL" clId="{38278373-1517-4254-B377-4709632F7ED7}" dt="2026-03-16T11:21:57.812" v="42" actId="20577"/>
      <pc:docMkLst>
        <pc:docMk/>
      </pc:docMkLst>
      <pc:sldMasterChg chg="modSldLayout">
        <pc:chgData name="Rebecca Laux" userId="d148de47-9f3a-4490-8583-a4fc1371a9d4" providerId="ADAL" clId="{38278373-1517-4254-B377-4709632F7ED7}" dt="2026-03-16T11:21:57.812" v="42" actId="20577"/>
        <pc:sldMasterMkLst>
          <pc:docMk/>
          <pc:sldMasterMk cId="1101395404" sldId="2147483660"/>
        </pc:sldMasterMkLst>
        <pc:sldLayoutChg chg="modSp">
          <pc:chgData name="Rebecca Laux" userId="d148de47-9f3a-4490-8583-a4fc1371a9d4" providerId="ADAL" clId="{38278373-1517-4254-B377-4709632F7ED7}" dt="2026-03-11T07:29:02.248" v="7" actId="14826"/>
          <pc:sldLayoutMkLst>
            <pc:docMk/>
            <pc:sldMasterMk cId="1101395404" sldId="2147483660"/>
            <pc:sldLayoutMk cId="1129656161" sldId="2147483661"/>
          </pc:sldLayoutMkLst>
          <pc:picChg chg="mod">
            <ac:chgData name="Rebecca Laux" userId="d148de47-9f3a-4490-8583-a4fc1371a9d4" providerId="ADAL" clId="{38278373-1517-4254-B377-4709632F7ED7}" dt="2026-03-11T07:29:02.248" v="7" actId="14826"/>
            <ac:picMkLst>
              <pc:docMk/>
              <pc:sldMasterMk cId="1101395404" sldId="2147483660"/>
              <pc:sldLayoutMk cId="1129656161" sldId="2147483661"/>
              <ac:picMk id="2" creationId="{E5CBC21E-9E08-2386-D59A-4C041C2F2680}"/>
            </ac:picMkLst>
          </pc:picChg>
        </pc:sldLayoutChg>
        <pc:sldLayoutChg chg="modSp mod">
          <pc:chgData name="Rebecca Laux" userId="d148de47-9f3a-4490-8583-a4fc1371a9d4" providerId="ADAL" clId="{38278373-1517-4254-B377-4709632F7ED7}" dt="2026-03-16T11:21:47.222" v="29" actId="14100"/>
          <pc:sldLayoutMkLst>
            <pc:docMk/>
            <pc:sldMasterMk cId="1101395404" sldId="2147483660"/>
            <pc:sldLayoutMk cId="3717837700" sldId="2147483662"/>
          </pc:sldLayoutMkLst>
          <pc:spChg chg="mod">
            <ac:chgData name="Rebecca Laux" userId="d148de47-9f3a-4490-8583-a4fc1371a9d4" providerId="ADAL" clId="{38278373-1517-4254-B377-4709632F7ED7}" dt="2026-03-16T11:21:47.222" v="29" actId="14100"/>
            <ac:spMkLst>
              <pc:docMk/>
              <pc:sldMasterMk cId="1101395404" sldId="2147483660"/>
              <pc:sldLayoutMk cId="3717837700" sldId="2147483662"/>
              <ac:spMk id="22" creationId="{840E2056-914F-F080-706F-4FB1D8A1DA4B}"/>
            </ac:spMkLst>
          </pc:spChg>
          <pc:picChg chg="mod">
            <ac:chgData name="Rebecca Laux" userId="d148de47-9f3a-4490-8583-a4fc1371a9d4" providerId="ADAL" clId="{38278373-1517-4254-B377-4709632F7ED7}" dt="2026-03-11T07:28:24.596" v="0" actId="14826"/>
            <ac:picMkLst>
              <pc:docMk/>
              <pc:sldMasterMk cId="1101395404" sldId="2147483660"/>
              <pc:sldLayoutMk cId="3717837700" sldId="2147483662"/>
              <ac:picMk id="6" creationId="{CB66D73E-DEEB-AE5E-2209-B5F06E18275A}"/>
            </ac:picMkLst>
          </pc:picChg>
        </pc:sldLayoutChg>
        <pc:sldLayoutChg chg="modSp mod">
          <pc:chgData name="Rebecca Laux" userId="d148de47-9f3a-4490-8583-a4fc1371a9d4" providerId="ADAL" clId="{38278373-1517-4254-B377-4709632F7ED7}" dt="2026-03-16T11:21:57.812" v="42" actId="20577"/>
          <pc:sldLayoutMkLst>
            <pc:docMk/>
            <pc:sldMasterMk cId="1101395404" sldId="2147483660"/>
            <pc:sldLayoutMk cId="2742755402" sldId="2147483663"/>
          </pc:sldLayoutMkLst>
          <pc:spChg chg="mod">
            <ac:chgData name="Rebecca Laux" userId="d148de47-9f3a-4490-8583-a4fc1371a9d4" providerId="ADAL" clId="{38278373-1517-4254-B377-4709632F7ED7}" dt="2026-03-16T11:21:57.812" v="42" actId="20577"/>
            <ac:spMkLst>
              <pc:docMk/>
              <pc:sldMasterMk cId="1101395404" sldId="2147483660"/>
              <pc:sldLayoutMk cId="2742755402" sldId="2147483663"/>
              <ac:spMk id="10" creationId="{CB525961-CF7F-BECB-05ED-0ED6AE84CFDA}"/>
            </ac:spMkLst>
          </pc:spChg>
          <pc:picChg chg="mod">
            <ac:chgData name="Rebecca Laux" userId="d148de47-9f3a-4490-8583-a4fc1371a9d4" providerId="ADAL" clId="{38278373-1517-4254-B377-4709632F7ED7}" dt="2026-03-11T07:28:33.870" v="1" actId="14826"/>
            <ac:picMkLst>
              <pc:docMk/>
              <pc:sldMasterMk cId="1101395404" sldId="2147483660"/>
              <pc:sldLayoutMk cId="2742755402" sldId="2147483663"/>
              <ac:picMk id="2" creationId="{E3A92741-687A-6D9E-4121-6918487FA041}"/>
            </ac:picMkLst>
          </pc:picChg>
        </pc:sldLayoutChg>
        <pc:sldLayoutChg chg="modSp">
          <pc:chgData name="Rebecca Laux" userId="d148de47-9f3a-4490-8583-a4fc1371a9d4" providerId="ADAL" clId="{38278373-1517-4254-B377-4709632F7ED7}" dt="2026-03-11T07:28:53.977" v="6" actId="14826"/>
          <pc:sldLayoutMkLst>
            <pc:docMk/>
            <pc:sldMasterMk cId="1101395404" sldId="2147483660"/>
            <pc:sldLayoutMk cId="3122582184" sldId="2147483665"/>
          </pc:sldLayoutMkLst>
          <pc:picChg chg="mod">
            <ac:chgData name="Rebecca Laux" userId="d148de47-9f3a-4490-8583-a4fc1371a9d4" providerId="ADAL" clId="{38278373-1517-4254-B377-4709632F7ED7}" dt="2026-03-11T07:28:53.977" v="6" actId="14826"/>
            <ac:picMkLst>
              <pc:docMk/>
              <pc:sldMasterMk cId="1101395404" sldId="2147483660"/>
              <pc:sldLayoutMk cId="3122582184" sldId="2147483665"/>
              <ac:picMk id="2" creationId="{7CA05DA1-8437-5323-CCFF-6CB90178DB74}"/>
            </ac:picMkLst>
          </pc:picChg>
        </pc:sldLayoutChg>
        <pc:sldLayoutChg chg="modSp">
          <pc:chgData name="Rebecca Laux" userId="d148de47-9f3a-4490-8583-a4fc1371a9d4" providerId="ADAL" clId="{38278373-1517-4254-B377-4709632F7ED7}" dt="2026-03-11T07:29:10.533" v="8" actId="14826"/>
          <pc:sldLayoutMkLst>
            <pc:docMk/>
            <pc:sldMasterMk cId="1101395404" sldId="2147483660"/>
            <pc:sldLayoutMk cId="1691911957" sldId="2147483666"/>
          </pc:sldLayoutMkLst>
          <pc:picChg chg="mod">
            <ac:chgData name="Rebecca Laux" userId="d148de47-9f3a-4490-8583-a4fc1371a9d4" providerId="ADAL" clId="{38278373-1517-4254-B377-4709632F7ED7}" dt="2026-03-11T07:29:10.533" v="8" actId="14826"/>
            <ac:picMkLst>
              <pc:docMk/>
              <pc:sldMasterMk cId="1101395404" sldId="2147483660"/>
              <pc:sldLayoutMk cId="1691911957" sldId="2147483666"/>
              <ac:picMk id="2" creationId="{21C8566A-B3B8-66CE-07ED-0B96D07DDA55}"/>
            </ac:picMkLst>
          </pc:picChg>
        </pc:sldLayoutChg>
        <pc:sldLayoutChg chg="modSp">
          <pc:chgData name="Rebecca Laux" userId="d148de47-9f3a-4490-8583-a4fc1371a9d4" providerId="ADAL" clId="{38278373-1517-4254-B377-4709632F7ED7}" dt="2026-03-11T07:29:20.473" v="9" actId="14826"/>
          <pc:sldLayoutMkLst>
            <pc:docMk/>
            <pc:sldMasterMk cId="1101395404" sldId="2147483660"/>
            <pc:sldLayoutMk cId="1023014668" sldId="2147483667"/>
          </pc:sldLayoutMkLst>
          <pc:picChg chg="mod">
            <ac:chgData name="Rebecca Laux" userId="d148de47-9f3a-4490-8583-a4fc1371a9d4" providerId="ADAL" clId="{38278373-1517-4254-B377-4709632F7ED7}" dt="2026-03-11T07:29:20.473" v="9" actId="14826"/>
            <ac:picMkLst>
              <pc:docMk/>
              <pc:sldMasterMk cId="1101395404" sldId="2147483660"/>
              <pc:sldLayoutMk cId="1023014668" sldId="2147483667"/>
              <ac:picMk id="5" creationId="{41570D69-8C1C-1DE1-942A-B81FFF59694B}"/>
            </ac:picMkLst>
          </pc:picChg>
        </pc:sldLayoutChg>
        <pc:sldLayoutChg chg="modSp">
          <pc:chgData name="Rebecca Laux" userId="d148de47-9f3a-4490-8583-a4fc1371a9d4" providerId="ADAL" clId="{38278373-1517-4254-B377-4709632F7ED7}" dt="2026-03-11T07:29:32.086" v="10" actId="14826"/>
          <pc:sldLayoutMkLst>
            <pc:docMk/>
            <pc:sldMasterMk cId="1101395404" sldId="2147483660"/>
            <pc:sldLayoutMk cId="3078432155" sldId="2147483668"/>
          </pc:sldLayoutMkLst>
          <pc:picChg chg="mod">
            <ac:chgData name="Rebecca Laux" userId="d148de47-9f3a-4490-8583-a4fc1371a9d4" providerId="ADAL" clId="{38278373-1517-4254-B377-4709632F7ED7}" dt="2026-03-11T07:29:32.086" v="10" actId="14826"/>
            <ac:picMkLst>
              <pc:docMk/>
              <pc:sldMasterMk cId="1101395404" sldId="2147483660"/>
              <pc:sldLayoutMk cId="3078432155" sldId="2147483668"/>
              <ac:picMk id="2" creationId="{DA72E2A7-8C5F-C932-7CDA-22FF6ADEDC23}"/>
            </ac:picMkLst>
          </pc:picChg>
        </pc:sldLayoutChg>
        <pc:sldLayoutChg chg="modSp">
          <pc:chgData name="Rebecca Laux" userId="d148de47-9f3a-4490-8583-a4fc1371a9d4" providerId="ADAL" clId="{38278373-1517-4254-B377-4709632F7ED7}" dt="2026-03-11T07:29:40.961" v="11" actId="14826"/>
          <pc:sldLayoutMkLst>
            <pc:docMk/>
            <pc:sldMasterMk cId="1101395404" sldId="2147483660"/>
            <pc:sldLayoutMk cId="816284854" sldId="2147483669"/>
          </pc:sldLayoutMkLst>
          <pc:picChg chg="mod">
            <ac:chgData name="Rebecca Laux" userId="d148de47-9f3a-4490-8583-a4fc1371a9d4" providerId="ADAL" clId="{38278373-1517-4254-B377-4709632F7ED7}" dt="2026-03-11T07:29:40.961" v="11" actId="14826"/>
            <ac:picMkLst>
              <pc:docMk/>
              <pc:sldMasterMk cId="1101395404" sldId="2147483660"/>
              <pc:sldLayoutMk cId="816284854" sldId="2147483669"/>
              <ac:picMk id="2" creationId="{05B2B80F-9987-00D3-8F2E-FDB96F4C234D}"/>
            </ac:picMkLst>
          </pc:picChg>
        </pc:sldLayoutChg>
        <pc:sldLayoutChg chg="modSp">
          <pc:chgData name="Rebecca Laux" userId="d148de47-9f3a-4490-8583-a4fc1371a9d4" providerId="ADAL" clId="{38278373-1517-4254-B377-4709632F7ED7}" dt="2026-03-11T07:29:50.726" v="12" actId="14826"/>
          <pc:sldLayoutMkLst>
            <pc:docMk/>
            <pc:sldMasterMk cId="1101395404" sldId="2147483660"/>
            <pc:sldLayoutMk cId="3510131088" sldId="2147483670"/>
          </pc:sldLayoutMkLst>
          <pc:picChg chg="mod">
            <ac:chgData name="Rebecca Laux" userId="d148de47-9f3a-4490-8583-a4fc1371a9d4" providerId="ADAL" clId="{38278373-1517-4254-B377-4709632F7ED7}" dt="2026-03-11T07:29:50.726" v="12" actId="14826"/>
            <ac:picMkLst>
              <pc:docMk/>
              <pc:sldMasterMk cId="1101395404" sldId="2147483660"/>
              <pc:sldLayoutMk cId="3510131088" sldId="2147483670"/>
              <ac:picMk id="2" creationId="{92C9FD1F-F18C-5747-4C99-D03DCAB8F66D}"/>
            </ac:picMkLst>
          </pc:picChg>
        </pc:sldLayoutChg>
        <pc:sldLayoutChg chg="modSp">
          <pc:chgData name="Rebecca Laux" userId="d148de47-9f3a-4490-8583-a4fc1371a9d4" providerId="ADAL" clId="{38278373-1517-4254-B377-4709632F7ED7}" dt="2026-03-11T07:30:12.205" v="13" actId="14826"/>
          <pc:sldLayoutMkLst>
            <pc:docMk/>
            <pc:sldMasterMk cId="1101395404" sldId="2147483660"/>
            <pc:sldLayoutMk cId="2349210964" sldId="2147483671"/>
          </pc:sldLayoutMkLst>
          <pc:picChg chg="mod">
            <ac:chgData name="Rebecca Laux" userId="d148de47-9f3a-4490-8583-a4fc1371a9d4" providerId="ADAL" clId="{38278373-1517-4254-B377-4709632F7ED7}" dt="2026-03-11T07:30:12.205" v="13" actId="14826"/>
            <ac:picMkLst>
              <pc:docMk/>
              <pc:sldMasterMk cId="1101395404" sldId="2147483660"/>
              <pc:sldLayoutMk cId="2349210964" sldId="2147483671"/>
              <ac:picMk id="2" creationId="{48FD440D-2AFF-0357-69D5-D3B302E4F816}"/>
            </ac:picMkLst>
          </pc:picChg>
        </pc:sldLayoutChg>
        <pc:sldLayoutChg chg="modSp">
          <pc:chgData name="Rebecca Laux" userId="d148de47-9f3a-4490-8583-a4fc1371a9d4" providerId="ADAL" clId="{38278373-1517-4254-B377-4709632F7ED7}" dt="2026-03-11T07:30:26.277" v="14" actId="14826"/>
          <pc:sldLayoutMkLst>
            <pc:docMk/>
            <pc:sldMasterMk cId="1101395404" sldId="2147483660"/>
            <pc:sldLayoutMk cId="700550081" sldId="2147483672"/>
          </pc:sldLayoutMkLst>
          <pc:picChg chg="mod">
            <ac:chgData name="Rebecca Laux" userId="d148de47-9f3a-4490-8583-a4fc1371a9d4" providerId="ADAL" clId="{38278373-1517-4254-B377-4709632F7ED7}" dt="2026-03-11T07:30:26.277" v="14" actId="14826"/>
            <ac:picMkLst>
              <pc:docMk/>
              <pc:sldMasterMk cId="1101395404" sldId="2147483660"/>
              <pc:sldLayoutMk cId="700550081" sldId="2147483672"/>
              <ac:picMk id="2" creationId="{7BDDED7A-4BCD-23B3-C390-C34DBB528807}"/>
            </ac:picMkLst>
          </pc:picChg>
        </pc:sldLayoutChg>
        <pc:sldLayoutChg chg="modSp">
          <pc:chgData name="Rebecca Laux" userId="d148de47-9f3a-4490-8583-a4fc1371a9d4" providerId="ADAL" clId="{38278373-1517-4254-B377-4709632F7ED7}" dt="2026-03-11T07:30:35.366" v="15" actId="14826"/>
          <pc:sldLayoutMkLst>
            <pc:docMk/>
            <pc:sldMasterMk cId="1101395404" sldId="2147483660"/>
            <pc:sldLayoutMk cId="3890154385" sldId="2147483673"/>
          </pc:sldLayoutMkLst>
          <pc:picChg chg="mod">
            <ac:chgData name="Rebecca Laux" userId="d148de47-9f3a-4490-8583-a4fc1371a9d4" providerId="ADAL" clId="{38278373-1517-4254-B377-4709632F7ED7}" dt="2026-03-11T07:30:35.366" v="15" actId="14826"/>
            <ac:picMkLst>
              <pc:docMk/>
              <pc:sldMasterMk cId="1101395404" sldId="2147483660"/>
              <pc:sldLayoutMk cId="3890154385" sldId="2147483673"/>
              <ac:picMk id="2" creationId="{FB976FB4-7A32-FBE9-CB05-D393A78C97DA}"/>
            </ac:picMkLst>
          </pc:picChg>
        </pc:sldLayoutChg>
        <pc:sldLayoutChg chg="modSp">
          <pc:chgData name="Rebecca Laux" userId="d148de47-9f3a-4490-8583-a4fc1371a9d4" providerId="ADAL" clId="{38278373-1517-4254-B377-4709632F7ED7}" dt="2026-03-11T07:30:45.753" v="16" actId="14826"/>
          <pc:sldLayoutMkLst>
            <pc:docMk/>
            <pc:sldMasterMk cId="1101395404" sldId="2147483660"/>
            <pc:sldLayoutMk cId="2672532185" sldId="2147483674"/>
          </pc:sldLayoutMkLst>
          <pc:picChg chg="mod">
            <ac:chgData name="Rebecca Laux" userId="d148de47-9f3a-4490-8583-a4fc1371a9d4" providerId="ADAL" clId="{38278373-1517-4254-B377-4709632F7ED7}" dt="2026-03-11T07:30:45.753" v="16" actId="14826"/>
            <ac:picMkLst>
              <pc:docMk/>
              <pc:sldMasterMk cId="1101395404" sldId="2147483660"/>
              <pc:sldLayoutMk cId="2672532185" sldId="2147483674"/>
              <ac:picMk id="2" creationId="{BB82463F-1E0B-B8FE-3299-4A65858E971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F8F9643-D0AC-B324-8CD1-C0E446DB05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9B0FDC3-DF19-F160-1F6A-E7A4E5D03D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7B8E74-66FC-48A2-8D81-2081ED4099E2}" type="datetimeFigureOut">
              <a:rPr lang="de-DE" smtClean="0"/>
              <a:t>16.03.2026</a:t>
            </a:fld>
            <a:endParaRPr lang="de-DE"/>
          </a:p>
        </p:txBody>
      </p:sp>
      <p:sp>
        <p:nvSpPr>
          <p:cNvPr id="4" name="Fußzeilenplatzhalter 3">
            <a:extLst>
              <a:ext uri="{FF2B5EF4-FFF2-40B4-BE49-F238E27FC236}">
                <a16:creationId xmlns:a16="http://schemas.microsoft.com/office/drawing/2014/main" id="{09DEE62D-52A8-5CCD-6D95-C83A6D239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869C1CA-3F7E-9929-5D6D-3CCC32840A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7CC25-2F36-4490-B6EC-B0D39AA5FF99}" type="slidenum">
              <a:rPr lang="de-DE" smtClean="0"/>
              <a:t>‹Nr.›</a:t>
            </a:fld>
            <a:endParaRPr lang="de-DE"/>
          </a:p>
        </p:txBody>
      </p:sp>
    </p:spTree>
    <p:extLst>
      <p:ext uri="{BB962C8B-B14F-4D97-AF65-F5344CB8AC3E}">
        <p14:creationId xmlns:p14="http://schemas.microsoft.com/office/powerpoint/2010/main" val="63101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5055B-064B-477A-8B7D-EE5655DBFDCF}" type="datetimeFigureOut">
              <a:rPr lang="de-DE" smtClean="0"/>
              <a:t>16.03.2026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AF8C6-824B-4C33-886E-9266B2A16971}" type="slidenum">
              <a:rPr lang="de-DE" smtClean="0"/>
              <a:t>‹Nr.›</a:t>
            </a:fld>
            <a:endParaRPr lang="de-DE"/>
          </a:p>
        </p:txBody>
      </p:sp>
    </p:spTree>
    <p:extLst>
      <p:ext uri="{BB962C8B-B14F-4D97-AF65-F5344CB8AC3E}">
        <p14:creationId xmlns:p14="http://schemas.microsoft.com/office/powerpoint/2010/main" val="55503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Grafik 6" descr="Ein Bild, das Kugel, Seifenblasen, Licht, Nacht enthält.&#10;&#10;KI-generierte Inhalte können fehlerhaft sein.">
            <a:extLst>
              <a:ext uri="{FF2B5EF4-FFF2-40B4-BE49-F238E27FC236}">
                <a16:creationId xmlns:a16="http://schemas.microsoft.com/office/drawing/2014/main" id="{49C593B8-52D4-1654-84ED-EA0813BCC948}"/>
              </a:ext>
            </a:extLst>
          </p:cNvPr>
          <p:cNvPicPr>
            <a:picLocks noChangeAspect="1"/>
          </p:cNvPicPr>
          <p:nvPr userDrawn="1"/>
        </p:nvPicPr>
        <p:blipFill>
          <a:blip r:embed="rId2">
            <a:extLst>
              <a:ext uri="{28A0092B-C50C-407E-A947-70E740481C1C}">
                <a14:useLocalDpi xmlns:a14="http://schemas.microsoft.com/office/drawing/2010/main" val="0"/>
              </a:ext>
            </a:extLst>
          </a:blip>
          <a:srcRect l="2698" t="647" r="449" b="15643"/>
          <a:stretch/>
        </p:blipFill>
        <p:spPr>
          <a:xfrm>
            <a:off x="0" y="0"/>
            <a:ext cx="12191999" cy="6858000"/>
          </a:xfrm>
          <a:prstGeom prst="rect">
            <a:avLst/>
          </a:prstGeom>
        </p:spPr>
      </p:pic>
      <p:sp>
        <p:nvSpPr>
          <p:cNvPr id="3" name="Rechteck 2">
            <a:extLst>
              <a:ext uri="{FF2B5EF4-FFF2-40B4-BE49-F238E27FC236}">
                <a16:creationId xmlns:a16="http://schemas.microsoft.com/office/drawing/2014/main" id="{5DF53707-F295-277C-885C-FBEE068F8DA3}"/>
              </a:ext>
            </a:extLst>
          </p:cNvPr>
          <p:cNvSpPr/>
          <p:nvPr userDrawn="1"/>
        </p:nvSpPr>
        <p:spPr>
          <a:xfrm>
            <a:off x="-1" y="0"/>
            <a:ext cx="12192000" cy="6858000"/>
          </a:xfrm>
          <a:prstGeom prst="rect">
            <a:avLst/>
          </a:prstGeom>
          <a:solidFill>
            <a:schemeClr val="bg1">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22" name="Textfeld 21">
            <a:extLst>
              <a:ext uri="{FF2B5EF4-FFF2-40B4-BE49-F238E27FC236}">
                <a16:creationId xmlns:a16="http://schemas.microsoft.com/office/drawing/2014/main" id="{840E2056-914F-F080-706F-4FB1D8A1DA4B}"/>
              </a:ext>
            </a:extLst>
          </p:cNvPr>
          <p:cNvSpPr txBox="1"/>
          <p:nvPr userDrawn="1"/>
        </p:nvSpPr>
        <p:spPr>
          <a:xfrm>
            <a:off x="465365" y="1148198"/>
            <a:ext cx="9256606" cy="2308324"/>
          </a:xfrm>
          <a:prstGeom prst="rect">
            <a:avLst/>
          </a:prstGeom>
          <a:solidFill>
            <a:srgbClr val="F2F2F2">
              <a:alpha val="54902"/>
            </a:srgbClr>
          </a:solidFill>
        </p:spPr>
        <p:txBody>
          <a:bodyPr wrap="square" lIns="91440" tIns="45720" rIns="91440" bIns="45720" rtlCol="0" anchor="t">
            <a:spAutoFit/>
          </a:bodyPr>
          <a:lstStyle/>
          <a:p>
            <a:r>
              <a:rPr lang="de-DE" sz="4800" b="1" cap="all" dirty="0">
                <a:solidFill>
                  <a:srgbClr val="0C153C"/>
                </a:solidFill>
                <a:latin typeface="Arial Narrow" panose="020B0606020202030204" pitchFamily="34" charset="0"/>
                <a:cs typeface="Calibri"/>
              </a:rPr>
              <a:t>Bewerbungsunterlagen</a:t>
            </a:r>
          </a:p>
          <a:p>
            <a:r>
              <a:rPr lang="de-DE" sz="4800" b="1" cap="all" dirty="0">
                <a:solidFill>
                  <a:srgbClr val="0C153C"/>
                </a:solidFill>
                <a:latin typeface="Arial Narrow" panose="020B0606020202030204" pitchFamily="34" charset="0"/>
                <a:cs typeface="Calibri"/>
              </a:rPr>
              <a:t>Innovativste </a:t>
            </a:r>
            <a:r>
              <a:rPr lang="de-DE" sz="4800" b="1" cap="all" dirty="0" err="1">
                <a:solidFill>
                  <a:srgbClr val="0C153C"/>
                </a:solidFill>
                <a:latin typeface="Arial Narrow" panose="020B0606020202030204" pitchFamily="34" charset="0"/>
                <a:cs typeface="Calibri"/>
              </a:rPr>
              <a:t>WIRTSCHAFTSKanzlei</a:t>
            </a:r>
            <a:endParaRPr lang="de-DE" sz="4800" b="1" cap="all" dirty="0">
              <a:solidFill>
                <a:srgbClr val="0C153C"/>
              </a:solidFill>
              <a:latin typeface="Arial Narrow" panose="020B0606020202030204" pitchFamily="34" charset="0"/>
              <a:cs typeface="Calibri"/>
            </a:endParaRPr>
          </a:p>
        </p:txBody>
      </p:sp>
      <p:grpSp>
        <p:nvGrpSpPr>
          <p:cNvPr id="5" name="Gruppieren 4">
            <a:extLst>
              <a:ext uri="{FF2B5EF4-FFF2-40B4-BE49-F238E27FC236}">
                <a16:creationId xmlns:a16="http://schemas.microsoft.com/office/drawing/2014/main" id="{1D9801D8-0D94-05D8-CEA4-B3638232D1DE}"/>
              </a:ext>
            </a:extLst>
          </p:cNvPr>
          <p:cNvGrpSpPr/>
          <p:nvPr userDrawn="1"/>
        </p:nvGrpSpPr>
        <p:grpSpPr>
          <a:xfrm>
            <a:off x="465365" y="3818562"/>
            <a:ext cx="10395670" cy="1692256"/>
            <a:chOff x="1610584" y="2309357"/>
            <a:chExt cx="10395670" cy="1692256"/>
          </a:xfrm>
        </p:grpSpPr>
        <p:sp>
          <p:nvSpPr>
            <p:cNvPr id="25" name="Textfeld 24">
              <a:extLst>
                <a:ext uri="{FF2B5EF4-FFF2-40B4-BE49-F238E27FC236}">
                  <a16:creationId xmlns:a16="http://schemas.microsoft.com/office/drawing/2014/main" id="{AE7FC932-A793-5CDF-4293-4BE52433E252}"/>
                </a:ext>
              </a:extLst>
            </p:cNvPr>
            <p:cNvSpPr txBox="1"/>
            <p:nvPr userDrawn="1"/>
          </p:nvSpPr>
          <p:spPr>
            <a:xfrm>
              <a:off x="1610584" y="2309357"/>
              <a:ext cx="10395670" cy="400110"/>
            </a:xfrm>
            <a:prstGeom prst="rect">
              <a:avLst/>
            </a:prstGeom>
            <a:noFill/>
          </p:spPr>
          <p:txBody>
            <a:bodyPr wrap="square" rtlCol="0">
              <a:spAutoFit/>
            </a:bodyPr>
            <a:lstStyle/>
            <a:p>
              <a:r>
                <a:rPr lang="de-DE" sz="2000">
                  <a:solidFill>
                    <a:schemeClr val="bg1"/>
                  </a:solidFill>
                  <a:latin typeface="Arial Narrow" panose="020B0606020202030204" pitchFamily="34" charset="0"/>
                </a:rPr>
                <a:t>Name der Kanzlei:_____________________________________________________________________</a:t>
              </a:r>
              <a:endParaRPr lang="de-DE" sz="2000">
                <a:solidFill>
                  <a:schemeClr val="bg1"/>
                </a:solidFill>
                <a:highlight>
                  <a:srgbClr val="C0C0C0"/>
                </a:highlight>
                <a:latin typeface="Arial Narrow" panose="020B0606020202030204" pitchFamily="34" charset="0"/>
              </a:endParaRPr>
            </a:p>
          </p:txBody>
        </p:sp>
        <p:sp>
          <p:nvSpPr>
            <p:cNvPr id="26" name="Textfeld 25">
              <a:extLst>
                <a:ext uri="{FF2B5EF4-FFF2-40B4-BE49-F238E27FC236}">
                  <a16:creationId xmlns:a16="http://schemas.microsoft.com/office/drawing/2014/main" id="{DC458EDA-2716-9271-CD4A-0E55C2B15E97}"/>
                </a:ext>
              </a:extLst>
            </p:cNvPr>
            <p:cNvSpPr txBox="1"/>
            <p:nvPr userDrawn="1"/>
          </p:nvSpPr>
          <p:spPr>
            <a:xfrm>
              <a:off x="1610584" y="2801542"/>
              <a:ext cx="10395670" cy="400110"/>
            </a:xfrm>
            <a:prstGeom prst="rect">
              <a:avLst/>
            </a:prstGeom>
            <a:noFill/>
          </p:spPr>
          <p:txBody>
            <a:bodyPr wrap="square" rtlCol="0">
              <a:spAutoFit/>
            </a:bodyPr>
            <a:lstStyle/>
            <a:p>
              <a:r>
                <a:rPr lang="de-DE" sz="2000">
                  <a:solidFill>
                    <a:schemeClr val="bg1"/>
                  </a:solidFill>
                  <a:latin typeface="Arial Narrow" panose="020B0606020202030204" pitchFamily="34" charset="0"/>
                </a:rPr>
                <a:t>Projektname:_________________________________________________________________________</a:t>
              </a:r>
              <a:endParaRPr lang="de-DE" sz="2000">
                <a:solidFill>
                  <a:schemeClr val="bg1"/>
                </a:solidFill>
                <a:highlight>
                  <a:srgbClr val="C0C0C0"/>
                </a:highlight>
                <a:latin typeface="Arial Narrow" panose="020B0606020202030204" pitchFamily="34" charset="0"/>
              </a:endParaRPr>
            </a:p>
          </p:txBody>
        </p:sp>
        <p:sp>
          <p:nvSpPr>
            <p:cNvPr id="2" name="Textfeld 1">
              <a:extLst>
                <a:ext uri="{FF2B5EF4-FFF2-40B4-BE49-F238E27FC236}">
                  <a16:creationId xmlns:a16="http://schemas.microsoft.com/office/drawing/2014/main" id="{700BD7BB-BE06-E93B-C5F0-0F2316618B27}"/>
                </a:ext>
              </a:extLst>
            </p:cNvPr>
            <p:cNvSpPr txBox="1"/>
            <p:nvPr userDrawn="1"/>
          </p:nvSpPr>
          <p:spPr>
            <a:xfrm>
              <a:off x="1610584" y="3293727"/>
              <a:ext cx="10395670" cy="707886"/>
            </a:xfrm>
            <a:prstGeom prst="rect">
              <a:avLst/>
            </a:prstGeom>
            <a:noFill/>
          </p:spPr>
          <p:txBody>
            <a:bodyPr wrap="square" rtlCol="0">
              <a:spAutoFit/>
            </a:bodyPr>
            <a:lstStyle/>
            <a:p>
              <a:r>
                <a:rPr lang="de-DE" sz="2000">
                  <a:solidFill>
                    <a:schemeClr val="bg1"/>
                  </a:solidFill>
                  <a:latin typeface="Arial Narrow" panose="020B0606020202030204" pitchFamily="34" charset="0"/>
                </a:rPr>
                <a:t>Kontaktdaten für Rückfragen:__________________________________________________________________________</a:t>
              </a:r>
              <a:endParaRPr lang="de-DE" sz="2000">
                <a:solidFill>
                  <a:schemeClr val="bg1"/>
                </a:solidFill>
                <a:highlight>
                  <a:srgbClr val="C0C0C0"/>
                </a:highlight>
                <a:latin typeface="Arial Narrow" panose="020B0606020202030204" pitchFamily="34" charset="0"/>
              </a:endParaRPr>
            </a:p>
          </p:txBody>
        </p:sp>
      </p:grpSp>
      <p:pic>
        <p:nvPicPr>
          <p:cNvPr id="6" name="Grafik 5">
            <a:extLst>
              <a:ext uri="{FF2B5EF4-FFF2-40B4-BE49-F238E27FC236}">
                <a16:creationId xmlns:a16="http://schemas.microsoft.com/office/drawing/2014/main" id="{CB66D73E-DEEB-AE5E-2209-B5F06E182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65060" y="430177"/>
            <a:ext cx="2661576" cy="1675468"/>
          </a:xfrm>
          <a:prstGeom prst="rect">
            <a:avLst/>
          </a:prstGeom>
        </p:spPr>
      </p:pic>
    </p:spTree>
    <p:extLst>
      <p:ext uri="{BB962C8B-B14F-4D97-AF65-F5344CB8AC3E}">
        <p14:creationId xmlns:p14="http://schemas.microsoft.com/office/powerpoint/2010/main" val="371783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Wer waren die Hauptakteure innerhalb Ihrer Kanzlei und gab es externe Partner oder Kooperationen, </a:t>
            </a:r>
          </a:p>
          <a:p>
            <a:pPr>
              <a:tabLst>
                <a:tab pos="268288" algn="l"/>
              </a:tabLst>
            </a:pPr>
            <a:r>
              <a:rPr lang="de-DE" sz="1400" b="1" cap="all">
                <a:solidFill>
                  <a:srgbClr val="0C153C"/>
                </a:solidFill>
                <a:latin typeface="Arial" panose="020B0604020202020204" pitchFamily="34" charset="0"/>
                <a:cs typeface="Arial" panose="020B0604020202020204" pitchFamily="34" charset="0"/>
              </a:rPr>
              <a:t>          die zum Projekterfolg beigetragen haben?</a:t>
            </a: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8</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48FD440D-2AFF-0357-69D5-D3B302E4F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234921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Welche Ressourcen (zeitlich, personell und finanziell) wurden für das Projekt aufgewendet? </a:t>
            </a:r>
          </a:p>
          <a:p>
            <a:pPr>
              <a:tabLst>
                <a:tab pos="268288" algn="l"/>
              </a:tabLst>
            </a:pPr>
            <a:r>
              <a:rPr lang="de-DE" sz="1400" b="1" cap="all">
                <a:solidFill>
                  <a:srgbClr val="0C153C"/>
                </a:solidFill>
                <a:latin typeface="Arial" panose="020B0604020202020204" pitchFamily="34" charset="0"/>
                <a:cs typeface="Arial" panose="020B0604020202020204" pitchFamily="34" charset="0"/>
              </a:rPr>
              <a:t>          War das Budget ausreichend?</a:t>
            </a: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9</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7BDDED7A-4BCD-23B3-C390-C34DBB528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70055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Welche wichtigen </a:t>
            </a:r>
            <a:r>
              <a:rPr lang="de-DE" sz="1400" b="1" cap="all" err="1">
                <a:solidFill>
                  <a:srgbClr val="0C153C"/>
                </a:solidFill>
                <a:latin typeface="Arial" panose="020B0604020202020204" pitchFamily="34" charset="0"/>
                <a:cs typeface="Arial" panose="020B0604020202020204" pitchFamily="34" charset="0"/>
              </a:rPr>
              <a:t>Learnings</a:t>
            </a:r>
            <a:r>
              <a:rPr lang="de-DE" sz="1400" b="1" cap="all">
                <a:solidFill>
                  <a:srgbClr val="0C153C"/>
                </a:solidFill>
                <a:latin typeface="Arial" panose="020B0604020202020204" pitchFamily="34" charset="0"/>
                <a:cs typeface="Arial" panose="020B0604020202020204" pitchFamily="34" charset="0"/>
              </a:rPr>
              <a:t> und Erkenntnisse haben Sie aus der Projektdurchführung gewonnen?    </a:t>
            </a:r>
            <a:endParaRPr lang="de-DE" sz="1800" b="1" cap="all">
              <a:solidFill>
                <a:srgbClr val="0C153C"/>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10</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FB976FB4-7A32-FBE9-CB05-D393A78C97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89015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Vertikaler Titel u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7D49BBF-332F-4681-8223-C29AAC098953}"/>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3834B4A9-4B18-58ED-D4E9-A67FB3C65373}"/>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Wie planen Sie die erzielten Innovationen und Ergebnisse langfristig zu nutzen und weiterzuentwickeln?</a:t>
            </a:r>
            <a:endParaRPr lang="de-DE" sz="1800" b="1" cap="all">
              <a:solidFill>
                <a:srgbClr val="0C153C"/>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435F6CC-A78C-5D63-0CA9-061A00908547}"/>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11</a:t>
            </a:r>
          </a:p>
        </p:txBody>
      </p:sp>
      <p:pic>
        <p:nvPicPr>
          <p:cNvPr id="4" name="Grafik 3" descr="Ein Bild, das Kugel, Seifenblasen, Licht, Nacht enthält.&#10;&#10;Automatisch generierte Beschreibung">
            <a:extLst>
              <a:ext uri="{FF2B5EF4-FFF2-40B4-BE49-F238E27FC236}">
                <a16:creationId xmlns:a16="http://schemas.microsoft.com/office/drawing/2014/main" id="{F60ED1B3-7C6E-5BCC-397B-18BE70A52F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BB82463F-1E0B-B8FE-3299-4A65858E97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26725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B525961-CF7F-BECB-05ED-0ED6AE84CFDA}"/>
              </a:ext>
            </a:extLst>
          </p:cNvPr>
          <p:cNvSpPr txBox="1"/>
          <p:nvPr userDrawn="1"/>
        </p:nvSpPr>
        <p:spPr>
          <a:xfrm>
            <a:off x="284618" y="1736029"/>
            <a:ext cx="11128414" cy="4031873"/>
          </a:xfrm>
          <a:prstGeom prst="rect">
            <a:avLst/>
          </a:prstGeom>
          <a:noFill/>
        </p:spPr>
        <p:txBody>
          <a:bodyPr wrap="square" rtlCol="0">
            <a:spAutoFit/>
          </a:bodyPr>
          <a:lstStyle/>
          <a:p>
            <a:r>
              <a:rPr lang="de-DE" sz="1800" b="1" dirty="0">
                <a:latin typeface="Arial" panose="020B0604020202020204" pitchFamily="34" charset="0"/>
                <a:cs typeface="Arial" panose="020B0604020202020204" pitchFamily="34" charset="0"/>
              </a:rPr>
              <a:t>Liebe Bewerber um den Inhouse Matters AWARD 2026 in der Kategorie „Innovativste Wirtschaftskanzlei“,</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 Beantwortung der folgenden Fragen soll Ihnen helfen, Ihr Projekt für die Jury des Inhouse Matters AWARDS 2026 in übersichtlicher Weise vorzustellen. Bitte verwenden Sie für jede Frage jeweils nur eine Folie.</a:t>
            </a:r>
          </a:p>
          <a:p>
            <a:endParaRPr lang="de-DE"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Ihre Kanzlei</a:t>
            </a:r>
          </a:p>
          <a:p>
            <a:r>
              <a:rPr lang="de-DE" dirty="0">
                <a:latin typeface="Arial" panose="020B0604020202020204" pitchFamily="34" charset="0"/>
                <a:cs typeface="Arial" panose="020B0604020202020204" pitchFamily="34" charset="0"/>
              </a:rPr>
              <a:t>Präsentieren Sie Ihre Kanzlei für die Jury und unser interessiertes Fachpublikum!</a:t>
            </a:r>
          </a:p>
          <a:p>
            <a:endParaRPr lang="de-DE"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Ihr Projekt</a:t>
            </a:r>
          </a:p>
          <a:p>
            <a:r>
              <a:rPr lang="de-DE" dirty="0">
                <a:latin typeface="Arial" panose="020B0604020202020204" pitchFamily="34" charset="0"/>
                <a:cs typeface="Arial" panose="020B0604020202020204" pitchFamily="34" charset="0"/>
              </a:rPr>
              <a:t>Mit welchem innovativen Projekt aus den Bereichen Digitalisierung und Legal Tech heben Sie Ihre Mandatsarbeit auf ein neues Level?</a:t>
            </a:r>
          </a:p>
          <a:p>
            <a:endParaRPr lang="de-DE" dirty="0">
              <a:latin typeface="Arial" panose="020B0604020202020204" pitchFamily="34" charset="0"/>
              <a:cs typeface="Arial" panose="020B0604020202020204" pitchFamily="34" charset="0"/>
            </a:endParaRPr>
          </a:p>
        </p:txBody>
      </p:sp>
      <p:grpSp>
        <p:nvGrpSpPr>
          <p:cNvPr id="11" name="Gruppieren 10">
            <a:extLst>
              <a:ext uri="{FF2B5EF4-FFF2-40B4-BE49-F238E27FC236}">
                <a16:creationId xmlns:a16="http://schemas.microsoft.com/office/drawing/2014/main" id="{3E533D7D-ECDE-70F3-C28F-F950C5771F9F}"/>
              </a:ext>
            </a:extLst>
          </p:cNvPr>
          <p:cNvGrpSpPr/>
          <p:nvPr userDrawn="1"/>
        </p:nvGrpSpPr>
        <p:grpSpPr>
          <a:xfrm>
            <a:off x="-64010" y="1213612"/>
            <a:ext cx="12256009" cy="338554"/>
            <a:chOff x="-50067" y="1213612"/>
            <a:chExt cx="9586510" cy="338554"/>
          </a:xfrm>
        </p:grpSpPr>
        <p:sp>
          <p:nvSpPr>
            <p:cNvPr id="12" name="Rechteck 11">
              <a:extLst>
                <a:ext uri="{FF2B5EF4-FFF2-40B4-BE49-F238E27FC236}">
                  <a16:creationId xmlns:a16="http://schemas.microsoft.com/office/drawing/2014/main" id="{D9EE57D7-544C-F4B9-249C-80D1850C4A7C}"/>
                </a:ext>
              </a:extLst>
            </p:cNvPr>
            <p:cNvSpPr/>
            <p:nvPr/>
          </p:nvSpPr>
          <p:spPr>
            <a:xfrm>
              <a:off x="0" y="1232566"/>
              <a:ext cx="9536443" cy="291938"/>
            </a:xfrm>
            <a:prstGeom prst="rect">
              <a:avLst/>
            </a:prstGeom>
            <a:solidFill>
              <a:srgbClr val="0C1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DB8F5FD8-9E61-BEB4-779A-4B7725B86D2D}"/>
                </a:ext>
              </a:extLst>
            </p:cNvPr>
            <p:cNvSpPr txBox="1"/>
            <p:nvPr/>
          </p:nvSpPr>
          <p:spPr>
            <a:xfrm>
              <a:off x="-50067" y="1213612"/>
              <a:ext cx="3238495" cy="338554"/>
            </a:xfrm>
            <a:prstGeom prst="rect">
              <a:avLst/>
            </a:prstGeom>
            <a:noFill/>
          </p:spPr>
          <p:txBody>
            <a:bodyPr wrap="square" rtlCol="0">
              <a:spAutoFit/>
            </a:bodyPr>
            <a:lstStyle/>
            <a:p>
              <a:r>
                <a:rPr lang="de-DE" sz="1600">
                  <a:solidFill>
                    <a:schemeClr val="bg1"/>
                  </a:solidFill>
                </a:rPr>
                <a:t>       </a:t>
              </a:r>
              <a:r>
                <a:rPr lang="de-DE" sz="1600">
                  <a:solidFill>
                    <a:schemeClr val="bg1"/>
                  </a:solidFill>
                  <a:latin typeface="Arial Narrow" panose="020B0606020202030204" pitchFamily="34" charset="0"/>
                </a:rPr>
                <a:t>Begrüßung</a:t>
              </a:r>
            </a:p>
          </p:txBody>
        </p:sp>
      </p:grpSp>
      <p:pic>
        <p:nvPicPr>
          <p:cNvPr id="4" name="Grafik 3" descr="Ein Bild, das Kugel, Seifenblasen, Licht, Nacht enthält.&#10;&#10;Automatisch generierte Beschreibung">
            <a:extLst>
              <a:ext uri="{FF2B5EF4-FFF2-40B4-BE49-F238E27FC236}">
                <a16:creationId xmlns:a16="http://schemas.microsoft.com/office/drawing/2014/main" id="{EBF1ACE6-9A3C-2986-F69B-C5D10D109C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E3A92741-687A-6D9E-4121-6918487FA0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274275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73D54CCA-587A-E19D-C970-C818792F8272}"/>
              </a:ext>
            </a:extLst>
          </p:cNvPr>
          <p:cNvSpPr>
            <a:spLocks noGrp="1"/>
          </p:cNvSpPr>
          <p:nvPr>
            <p:ph type="sldNum" sz="quarter" idx="12"/>
          </p:nvPr>
        </p:nvSpPr>
        <p:spPr/>
        <p:txBody>
          <a:bodyPr/>
          <a:lstStyle>
            <a:lvl1pPr>
              <a:defRPr/>
            </a:lvl1pPr>
          </a:lstStyle>
          <a:p>
            <a:r>
              <a:rPr lang="de-DE"/>
              <a:t>3</a:t>
            </a:r>
          </a:p>
        </p:txBody>
      </p:sp>
      <p:sp>
        <p:nvSpPr>
          <p:cNvPr id="13" name="Textfeld 12">
            <a:extLst>
              <a:ext uri="{FF2B5EF4-FFF2-40B4-BE49-F238E27FC236}">
                <a16:creationId xmlns:a16="http://schemas.microsoft.com/office/drawing/2014/main" id="{8D1E258A-362D-20B0-2BAD-FBDB775AD1C5}"/>
              </a:ext>
            </a:extLst>
          </p:cNvPr>
          <p:cNvSpPr txBox="1"/>
          <p:nvPr userDrawn="1"/>
        </p:nvSpPr>
        <p:spPr>
          <a:xfrm>
            <a:off x="184696" y="1571120"/>
            <a:ext cx="11790951" cy="4924425"/>
          </a:xfrm>
          <a:prstGeom prst="rect">
            <a:avLst/>
          </a:prstGeom>
          <a:noFill/>
        </p:spPr>
        <p:txBody>
          <a:bodyPr wrap="square" rtlCol="0">
            <a:spAutoFit/>
          </a:bodyPr>
          <a:lstStyle/>
          <a:p>
            <a:r>
              <a:rPr lang="de-DE" sz="1600" b="1">
                <a:latin typeface="Arial" panose="020B0604020202020204" pitchFamily="34" charset="0"/>
                <a:cs typeface="Arial" panose="020B0604020202020204" pitchFamily="34" charset="0"/>
              </a:rPr>
              <a:t>Seite 2:</a:t>
            </a:r>
            <a:r>
              <a:rPr lang="de-DE" sz="1600">
                <a:latin typeface="Arial" panose="020B0604020202020204" pitchFamily="34" charset="0"/>
                <a:cs typeface="Arial" panose="020B0604020202020204" pitchFamily="34" charset="0"/>
              </a:rPr>
              <a:t> </a:t>
            </a:r>
            <a:r>
              <a:rPr lang="de-DE" sz="1600">
                <a:effectLst/>
                <a:latin typeface="Arial" panose="020B0604020202020204" pitchFamily="34" charset="0"/>
                <a:ea typeface="Calibri" panose="020F0502020204030204" pitchFamily="34" charset="0"/>
                <a:cs typeface="Arial" panose="020B0604020202020204" pitchFamily="34" charset="0"/>
              </a:rPr>
              <a:t>Beschreiben Sie das Projekt, mit dem Ihre Kanzlei eine bedeutende Innovation erreicht hat. Welche spezifischen Ziele hatten Sie?</a:t>
            </a:r>
          </a:p>
          <a:p>
            <a:endParaRPr lang="de-DE" sz="1000">
              <a:latin typeface="Arial" panose="020B0604020202020204" pitchFamily="34" charset="0"/>
              <a:cs typeface="Arial" panose="020B0604020202020204" pitchFamily="34" charset="0"/>
            </a:endParaRPr>
          </a:p>
          <a:p>
            <a:r>
              <a:rPr lang="de-DE" sz="1600" b="1">
                <a:latin typeface="Arial" panose="020B0604020202020204" pitchFamily="34" charset="0"/>
                <a:cs typeface="Arial" panose="020B0604020202020204" pitchFamily="34" charset="0"/>
              </a:rPr>
              <a:t>Seite 3:</a:t>
            </a:r>
            <a:r>
              <a:rPr lang="de-DE" sz="1600">
                <a:latin typeface="Arial" panose="020B0604020202020204" pitchFamily="34" charset="0"/>
                <a:cs typeface="Arial" panose="020B0604020202020204" pitchFamily="34" charset="0"/>
              </a:rPr>
              <a:t> </a:t>
            </a:r>
            <a:r>
              <a:rPr lang="de-DE" sz="1600">
                <a:effectLst/>
                <a:latin typeface="Arial" panose="020B0604020202020204" pitchFamily="34" charset="0"/>
                <a:ea typeface="Calibri" panose="020F0502020204030204" pitchFamily="34" charset="0"/>
                <a:cs typeface="Arial" panose="020B0604020202020204" pitchFamily="34" charset="0"/>
              </a:rPr>
              <a:t>Was zeichnet Ihr Projekt als innovativ aus? Welche neuen Ansätze oder Technologien wurden genutzt?</a:t>
            </a:r>
          </a:p>
          <a:p>
            <a:endParaRPr lang="de-DE" sz="1000">
              <a:effectLst/>
              <a:latin typeface="Arial" panose="020B0604020202020204" pitchFamily="34" charset="0"/>
              <a:ea typeface="Calibri" panose="020F0502020204030204" pitchFamily="34" charset="0"/>
              <a:cs typeface="Arial" panose="020B0604020202020204" pitchFamily="34" charset="0"/>
            </a:endParaRPr>
          </a:p>
          <a:p>
            <a:r>
              <a:rPr lang="de-DE" sz="1600" b="1">
                <a:latin typeface="Arial" panose="020B0604020202020204" pitchFamily="34" charset="0"/>
                <a:cs typeface="Arial" panose="020B0604020202020204" pitchFamily="34" charset="0"/>
              </a:rPr>
              <a:t>Seite 4:</a:t>
            </a:r>
            <a:r>
              <a:rPr lang="de-DE" sz="1600">
                <a:latin typeface="Arial" panose="020B0604020202020204" pitchFamily="34" charset="0"/>
                <a:cs typeface="Arial" panose="020B0604020202020204" pitchFamily="34" charset="0"/>
              </a:rPr>
              <a:t> </a:t>
            </a:r>
            <a:r>
              <a:rPr lang="de-DE" sz="1600">
                <a:effectLst/>
                <a:latin typeface="Arial" panose="020B0604020202020204" pitchFamily="34" charset="0"/>
                <a:ea typeface="Calibri" panose="020F0502020204030204" pitchFamily="34" charset="0"/>
                <a:cs typeface="Arial" panose="020B0604020202020204" pitchFamily="34" charset="0"/>
              </a:rPr>
              <a:t>Wie wurde das Projekt in Ihrer Kanzlei umgesetzt? Beschreiben Sie die wesentlichen Schritte von der Planung bis zur Implementierung.</a:t>
            </a:r>
          </a:p>
          <a:p>
            <a:endParaRPr lang="de-DE" sz="1000">
              <a:latin typeface="Arial" panose="020B0604020202020204" pitchFamily="34" charset="0"/>
              <a:cs typeface="Arial" panose="020B0604020202020204" pitchFamily="34" charset="0"/>
            </a:endParaRPr>
          </a:p>
          <a:p>
            <a:r>
              <a:rPr lang="de-DE" sz="1600" b="1">
                <a:latin typeface="Arial" panose="020B0604020202020204" pitchFamily="34" charset="0"/>
                <a:cs typeface="Arial" panose="020B0604020202020204" pitchFamily="34" charset="0"/>
              </a:rPr>
              <a:t>Seite 5:</a:t>
            </a:r>
            <a:r>
              <a:rPr lang="de-DE" sz="1600">
                <a:latin typeface="Arial" panose="020B0604020202020204" pitchFamily="34" charset="0"/>
                <a:cs typeface="Arial" panose="020B0604020202020204" pitchFamily="34" charset="0"/>
              </a:rPr>
              <a:t> </a:t>
            </a:r>
            <a:r>
              <a:rPr lang="de-DE" sz="1600">
                <a:effectLst/>
                <a:latin typeface="Arial" panose="020B0604020202020204" pitchFamily="34" charset="0"/>
                <a:ea typeface="Calibri" panose="020F0502020204030204" pitchFamily="34" charset="0"/>
                <a:cs typeface="Arial" panose="020B0604020202020204" pitchFamily="34" charset="0"/>
              </a:rPr>
              <a:t>Welche Herausforderungen oder Hindernisse traten während der Umsetzung auf und wie wurden diese überwunden?</a:t>
            </a:r>
          </a:p>
          <a:p>
            <a:endParaRPr lang="de-DE" sz="1000">
              <a:latin typeface="Arial" panose="020B0604020202020204" pitchFamily="34" charset="0"/>
              <a:cs typeface="Arial" panose="020B0604020202020204" pitchFamily="34" charset="0"/>
            </a:endParaRPr>
          </a:p>
          <a:p>
            <a:r>
              <a:rPr lang="de-DE" sz="1600" b="1">
                <a:latin typeface="Arial" panose="020B0604020202020204" pitchFamily="34" charset="0"/>
                <a:cs typeface="Arial" panose="020B0604020202020204" pitchFamily="34" charset="0"/>
              </a:rPr>
              <a:t>Seite 6:</a:t>
            </a:r>
            <a:r>
              <a:rPr lang="de-DE" sz="1600">
                <a:latin typeface="Arial" panose="020B0604020202020204" pitchFamily="34" charset="0"/>
                <a:cs typeface="Arial" panose="020B0604020202020204" pitchFamily="34" charset="0"/>
              </a:rPr>
              <a:t> </a:t>
            </a:r>
            <a:r>
              <a:rPr lang="de-DE" sz="1600">
                <a:effectLst/>
                <a:latin typeface="Arial" panose="020B0604020202020204" pitchFamily="34" charset="0"/>
                <a:ea typeface="Calibri" panose="020F0502020204030204" pitchFamily="34" charset="0"/>
                <a:cs typeface="Arial" panose="020B0604020202020204" pitchFamily="34" charset="0"/>
              </a:rPr>
              <a:t>Welche Kriterien und Methoden haben Sie genutzt, um den Erfolg des Projekts zu bewerten?</a:t>
            </a:r>
          </a:p>
          <a:p>
            <a:endParaRPr lang="de-DE" sz="1000">
              <a:latin typeface="Arial" panose="020B0604020202020204" pitchFamily="34" charset="0"/>
              <a:cs typeface="Arial" panose="020B0604020202020204" pitchFamily="34" charset="0"/>
            </a:endParaRPr>
          </a:p>
          <a:p>
            <a:r>
              <a:rPr lang="de-DE" sz="1600" b="1">
                <a:latin typeface="Arial" panose="020B0604020202020204" pitchFamily="34" charset="0"/>
                <a:cs typeface="Arial" panose="020B0604020202020204" pitchFamily="34" charset="0"/>
              </a:rPr>
              <a:t>Seite 7:</a:t>
            </a:r>
            <a:r>
              <a:rPr lang="de-DE" sz="1600">
                <a:latin typeface="Arial" panose="020B0604020202020204" pitchFamily="34" charset="0"/>
                <a:ea typeface="Calibri" panose="020F0502020204030204" pitchFamily="34" charset="0"/>
                <a:cs typeface="Arial" panose="020B0604020202020204" pitchFamily="34" charset="0"/>
              </a:rPr>
              <a:t> </a:t>
            </a:r>
            <a:r>
              <a:rPr lang="de-DE" sz="1600">
                <a:effectLst/>
                <a:latin typeface="Arial" panose="020B0604020202020204" pitchFamily="34" charset="0"/>
                <a:ea typeface="Calibri" panose="020F0502020204030204" pitchFamily="34" charset="0"/>
                <a:cs typeface="Arial" panose="020B0604020202020204" pitchFamily="34" charset="0"/>
              </a:rPr>
              <a:t>Welche konkreten Ergebnisse und Erfolge konnten durch das Projekt erzielt werden?</a:t>
            </a:r>
          </a:p>
          <a:p>
            <a:endParaRPr lang="de-DE" sz="1000">
              <a:effectLst/>
              <a:latin typeface="Arial" panose="020B0604020202020204" pitchFamily="34" charset="0"/>
              <a:ea typeface="Calibri" panose="020F0502020204030204" pitchFamily="34" charset="0"/>
              <a:cs typeface="Arial" panose="020B0604020202020204" pitchFamily="34" charset="0"/>
            </a:endParaRPr>
          </a:p>
          <a:p>
            <a:r>
              <a:rPr lang="de-DE" sz="1600" b="1">
                <a:effectLst/>
                <a:latin typeface="Arial" panose="020B0604020202020204" pitchFamily="34" charset="0"/>
                <a:ea typeface="Calibri" panose="020F0502020204030204" pitchFamily="34" charset="0"/>
                <a:cs typeface="Arial" panose="020B0604020202020204" pitchFamily="34" charset="0"/>
              </a:rPr>
              <a:t>Seite 8:</a:t>
            </a:r>
            <a:r>
              <a:rPr lang="de-DE" sz="1600">
                <a:effectLst/>
                <a:latin typeface="Arial" panose="020B0604020202020204" pitchFamily="34" charset="0"/>
                <a:ea typeface="Calibri" panose="020F0502020204030204" pitchFamily="34" charset="0"/>
                <a:cs typeface="Arial" panose="020B0604020202020204" pitchFamily="34" charset="0"/>
              </a:rPr>
              <a:t> Wer waren die Hauptakteure innerhalb Ihrer Kanzlei und gab es externe Partner oder Kooperationen, die zum Projekterfolg beigetragen haben?</a:t>
            </a:r>
          </a:p>
          <a:p>
            <a:endParaRPr lang="de-DE" sz="1000">
              <a:effectLst/>
              <a:latin typeface="Arial" panose="020B0604020202020204" pitchFamily="34" charset="0"/>
              <a:ea typeface="Calibri" panose="020F0502020204030204" pitchFamily="34" charset="0"/>
              <a:cs typeface="Arial" panose="020B0604020202020204" pitchFamily="34" charset="0"/>
            </a:endParaRPr>
          </a:p>
          <a:p>
            <a:r>
              <a:rPr lang="de-DE" sz="1600" b="1">
                <a:effectLst/>
                <a:latin typeface="Arial" panose="020B0604020202020204" pitchFamily="34" charset="0"/>
                <a:ea typeface="Calibri" panose="020F0502020204030204" pitchFamily="34" charset="0"/>
                <a:cs typeface="Arial" panose="020B0604020202020204" pitchFamily="34" charset="0"/>
              </a:rPr>
              <a:t>Seite 9:</a:t>
            </a:r>
            <a:r>
              <a:rPr lang="de-DE" sz="1600">
                <a:effectLst/>
                <a:latin typeface="Arial" panose="020B0604020202020204" pitchFamily="34" charset="0"/>
                <a:ea typeface="Calibri" panose="020F0502020204030204" pitchFamily="34" charset="0"/>
                <a:cs typeface="Arial" panose="020B0604020202020204" pitchFamily="34" charset="0"/>
              </a:rPr>
              <a:t> Welche Ressourcen (zeitlich, personell und finanziell) wurden für das Projekt aufgewendet? War das Budget ausreichend?</a:t>
            </a:r>
          </a:p>
          <a:p>
            <a:endParaRPr lang="de-DE" sz="1000">
              <a:effectLst/>
              <a:latin typeface="Arial" panose="020B0604020202020204" pitchFamily="34" charset="0"/>
              <a:ea typeface="Calibri" panose="020F0502020204030204" pitchFamily="34" charset="0"/>
              <a:cs typeface="Arial" panose="020B0604020202020204" pitchFamily="34" charset="0"/>
            </a:endParaRPr>
          </a:p>
          <a:p>
            <a:r>
              <a:rPr lang="de-DE" sz="1600" b="1">
                <a:effectLst/>
                <a:latin typeface="Arial" panose="020B0604020202020204" pitchFamily="34" charset="0"/>
                <a:ea typeface="Calibri" panose="020F0502020204030204" pitchFamily="34" charset="0"/>
                <a:cs typeface="Arial" panose="020B0604020202020204" pitchFamily="34" charset="0"/>
              </a:rPr>
              <a:t>Seite 10: </a:t>
            </a:r>
            <a:r>
              <a:rPr lang="de-DE" sz="1600">
                <a:effectLst/>
                <a:latin typeface="Arial" panose="020B0604020202020204" pitchFamily="34" charset="0"/>
                <a:ea typeface="Calibri" panose="020F0502020204030204" pitchFamily="34" charset="0"/>
                <a:cs typeface="Arial" panose="020B0604020202020204" pitchFamily="34" charset="0"/>
              </a:rPr>
              <a:t>Welche wichtigen </a:t>
            </a:r>
            <a:r>
              <a:rPr lang="de-DE" sz="1600" err="1">
                <a:effectLst/>
                <a:latin typeface="Arial" panose="020B0604020202020204" pitchFamily="34" charset="0"/>
                <a:ea typeface="Calibri" panose="020F0502020204030204" pitchFamily="34" charset="0"/>
                <a:cs typeface="Arial" panose="020B0604020202020204" pitchFamily="34" charset="0"/>
              </a:rPr>
              <a:t>Learnings</a:t>
            </a:r>
            <a:r>
              <a:rPr lang="de-DE" sz="1600">
                <a:effectLst/>
                <a:latin typeface="Arial" panose="020B0604020202020204" pitchFamily="34" charset="0"/>
                <a:ea typeface="Calibri" panose="020F0502020204030204" pitchFamily="34" charset="0"/>
                <a:cs typeface="Arial" panose="020B0604020202020204" pitchFamily="34" charset="0"/>
              </a:rPr>
              <a:t> und Erkenntnisse haben Sie aus der Projektdurchführung gewonnen?</a:t>
            </a:r>
          </a:p>
          <a:p>
            <a:endParaRPr lang="de-DE" sz="1000">
              <a:effectLst/>
              <a:latin typeface="Arial" panose="020B0604020202020204" pitchFamily="34" charset="0"/>
              <a:ea typeface="Calibri" panose="020F0502020204030204" pitchFamily="34" charset="0"/>
              <a:cs typeface="Arial" panose="020B0604020202020204" pitchFamily="34" charset="0"/>
            </a:endParaRPr>
          </a:p>
          <a:p>
            <a:r>
              <a:rPr lang="de-DE" sz="1600" b="1">
                <a:effectLst/>
                <a:latin typeface="Arial" panose="020B0604020202020204" pitchFamily="34" charset="0"/>
                <a:ea typeface="Calibri" panose="020F0502020204030204" pitchFamily="34" charset="0"/>
                <a:cs typeface="Arial" panose="020B0604020202020204" pitchFamily="34" charset="0"/>
              </a:rPr>
              <a:t>Seite 11: </a:t>
            </a:r>
            <a:r>
              <a:rPr lang="de-DE" sz="1600">
                <a:effectLst/>
                <a:latin typeface="Arial" panose="020B0604020202020204" pitchFamily="34" charset="0"/>
                <a:ea typeface="Calibri" panose="020F0502020204030204" pitchFamily="34" charset="0"/>
                <a:cs typeface="Arial" panose="020B0604020202020204" pitchFamily="34" charset="0"/>
              </a:rPr>
              <a:t>Wie planen Sie die erzielten Innovationen und Ergebnisse langfristig zu nutzen und weiterzuentwickeln?</a:t>
            </a:r>
          </a:p>
        </p:txBody>
      </p:sp>
      <p:grpSp>
        <p:nvGrpSpPr>
          <p:cNvPr id="14" name="Gruppieren 13">
            <a:extLst>
              <a:ext uri="{FF2B5EF4-FFF2-40B4-BE49-F238E27FC236}">
                <a16:creationId xmlns:a16="http://schemas.microsoft.com/office/drawing/2014/main" id="{F231BFA1-69B6-35BE-BAAD-67868890238F}"/>
              </a:ext>
            </a:extLst>
          </p:cNvPr>
          <p:cNvGrpSpPr/>
          <p:nvPr userDrawn="1"/>
        </p:nvGrpSpPr>
        <p:grpSpPr>
          <a:xfrm>
            <a:off x="-1" y="1195094"/>
            <a:ext cx="12192000" cy="338554"/>
            <a:chOff x="0" y="1195094"/>
            <a:chExt cx="9536443" cy="338554"/>
          </a:xfrm>
        </p:grpSpPr>
        <p:sp>
          <p:nvSpPr>
            <p:cNvPr id="15" name="Rechteck 14">
              <a:extLst>
                <a:ext uri="{FF2B5EF4-FFF2-40B4-BE49-F238E27FC236}">
                  <a16:creationId xmlns:a16="http://schemas.microsoft.com/office/drawing/2014/main" id="{D429821E-208D-213C-F53D-F339AC865AF5}"/>
                </a:ext>
              </a:extLst>
            </p:cNvPr>
            <p:cNvSpPr/>
            <p:nvPr/>
          </p:nvSpPr>
          <p:spPr>
            <a:xfrm>
              <a:off x="0" y="1232566"/>
              <a:ext cx="9536443" cy="291938"/>
            </a:xfrm>
            <a:prstGeom prst="rect">
              <a:avLst/>
            </a:prstGeom>
            <a:solidFill>
              <a:srgbClr val="0C1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18EE2C14-7CD4-F9D4-390B-176494CBD9FF}"/>
                </a:ext>
              </a:extLst>
            </p:cNvPr>
            <p:cNvSpPr txBox="1"/>
            <p:nvPr/>
          </p:nvSpPr>
          <p:spPr>
            <a:xfrm>
              <a:off x="151102" y="1195094"/>
              <a:ext cx="3238495" cy="338554"/>
            </a:xfrm>
            <a:prstGeom prst="rect">
              <a:avLst/>
            </a:prstGeom>
            <a:noFill/>
          </p:spPr>
          <p:txBody>
            <a:bodyPr wrap="square" rtlCol="0">
              <a:spAutoFit/>
            </a:bodyPr>
            <a:lstStyle/>
            <a:p>
              <a:r>
                <a:rPr lang="de-DE" sz="1600">
                  <a:solidFill>
                    <a:schemeClr val="bg1"/>
                  </a:solidFill>
                  <a:latin typeface="Arial Narrow" panose="020B0606020202030204" pitchFamily="34" charset="0"/>
                </a:rPr>
                <a:t>Inhaltsverzeichnis</a:t>
              </a:r>
            </a:p>
          </p:txBody>
        </p:sp>
      </p:grpSp>
      <p:pic>
        <p:nvPicPr>
          <p:cNvPr id="4" name="Grafik 3" descr="Ein Bild, das Kugel, Seifenblasen, Licht, Nacht enthält.&#10;&#10;Automatisch generierte Beschreibung">
            <a:extLst>
              <a:ext uri="{FF2B5EF4-FFF2-40B4-BE49-F238E27FC236}">
                <a16:creationId xmlns:a16="http://schemas.microsoft.com/office/drawing/2014/main" id="{693C7FB5-D720-1242-C708-9A6433D6A4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7CA05DA1-8437-5323-CCFF-6CB90178DB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12258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7BF653F3-7C34-136C-5BDC-FE5560E60CF6}"/>
              </a:ext>
            </a:extLst>
          </p:cNvPr>
          <p:cNvSpPr>
            <a:spLocks noChangeArrowheads="1"/>
          </p:cNvSpPr>
          <p:nvPr userDrawn="1"/>
        </p:nvSpPr>
        <p:spPr bwMode="auto">
          <a:xfrm>
            <a:off x="0" y="1073638"/>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Beschreiben Sie das Projekt, mit dem Ihre Kanzlei eine bedeutende Innovation erreicht hat. </a:t>
            </a:r>
          </a:p>
          <a:p>
            <a:pPr>
              <a:tabLst>
                <a:tab pos="268288" algn="l"/>
              </a:tabLst>
            </a:pPr>
            <a:r>
              <a:rPr lang="de-DE" sz="1400" b="1" cap="all">
                <a:solidFill>
                  <a:srgbClr val="0C153C"/>
                </a:solidFill>
                <a:latin typeface="Arial" panose="020B0604020202020204" pitchFamily="34" charset="0"/>
                <a:cs typeface="Arial" panose="020B0604020202020204" pitchFamily="34" charset="0"/>
              </a:rPr>
              <a:t>          Welche spezifischen Ziele hatten Sie?</a:t>
            </a:r>
          </a:p>
        </p:txBody>
      </p:sp>
      <p:sp>
        <p:nvSpPr>
          <p:cNvPr id="11" name="Textfeld 10">
            <a:extLst>
              <a:ext uri="{FF2B5EF4-FFF2-40B4-BE49-F238E27FC236}">
                <a16:creationId xmlns:a16="http://schemas.microsoft.com/office/drawing/2014/main" id="{B6861BAC-B92F-ECDF-7C91-16C32A6B138B}"/>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2</a:t>
            </a:r>
          </a:p>
        </p:txBody>
      </p:sp>
      <p:pic>
        <p:nvPicPr>
          <p:cNvPr id="4" name="Grafik 3" descr="Ein Bild, das Kugel, Seifenblasen, Licht, Nacht enthält.&#10;&#10;Automatisch generierte Beschreibung">
            <a:extLst>
              <a:ext uri="{FF2B5EF4-FFF2-40B4-BE49-F238E27FC236}">
                <a16:creationId xmlns:a16="http://schemas.microsoft.com/office/drawing/2014/main" id="{33546E91-B10D-3440-3850-63921F973B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E5CBC21E-9E08-2386-D59A-4C041C2F26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112965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EFCD5B22-08A0-17A8-8E10-24FA23D9520E}"/>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Was zeichnet Ihr Projekt als innovativ aus? Welche neuen Ansätze oder Technologien wurden genutzt?</a:t>
            </a:r>
            <a:endParaRPr lang="de-DE" sz="1800" b="1" cap="all">
              <a:solidFill>
                <a:srgbClr val="0C153C"/>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A47DECA3-C6CD-93F0-A440-3017D57691F9}"/>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3</a:t>
            </a:r>
          </a:p>
        </p:txBody>
      </p:sp>
      <p:pic>
        <p:nvPicPr>
          <p:cNvPr id="4" name="Grafik 3" descr="Ein Bild, das Kugel, Seifenblasen, Licht, Nacht enthält.&#10;&#10;Automatisch generierte Beschreibung">
            <a:extLst>
              <a:ext uri="{FF2B5EF4-FFF2-40B4-BE49-F238E27FC236}">
                <a16:creationId xmlns:a16="http://schemas.microsoft.com/office/drawing/2014/main" id="{7768E357-A2F4-8A6D-F7B3-793E2DBCF4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21C8566A-B3B8-66CE-07ED-0B96D07DDA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169191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280BF2B3-73A8-9BE6-801C-C54781AA222B}"/>
              </a:ext>
            </a:extLst>
          </p:cNvPr>
          <p:cNvSpPr>
            <a:spLocks noChangeArrowheads="1"/>
          </p:cNvSpPr>
          <p:nvPr userDrawn="1"/>
        </p:nvSpPr>
        <p:spPr bwMode="auto">
          <a:xfrm>
            <a:off x="0" y="1046997"/>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Wie wurde das Projekt in Ihrer Kanzlei umgesetzt? Beschreiben Sie die wesentlichen Schritte von der Planung </a:t>
            </a:r>
          </a:p>
          <a:p>
            <a:pPr>
              <a:tabLst>
                <a:tab pos="268288" algn="l"/>
              </a:tabLst>
            </a:pPr>
            <a:r>
              <a:rPr lang="de-DE" sz="1400" b="1" cap="all">
                <a:solidFill>
                  <a:srgbClr val="0C153C"/>
                </a:solidFill>
                <a:latin typeface="Arial" panose="020B0604020202020204" pitchFamily="34" charset="0"/>
                <a:cs typeface="Arial" panose="020B0604020202020204" pitchFamily="34" charset="0"/>
              </a:rPr>
              <a:t>          bis zur Implementierung.</a:t>
            </a:r>
          </a:p>
        </p:txBody>
      </p:sp>
      <p:sp>
        <p:nvSpPr>
          <p:cNvPr id="9" name="Textfeld 8">
            <a:extLst>
              <a:ext uri="{FF2B5EF4-FFF2-40B4-BE49-F238E27FC236}">
                <a16:creationId xmlns:a16="http://schemas.microsoft.com/office/drawing/2014/main" id="{06395574-BA7B-6EB7-FD9D-12078C9EE5BC}"/>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4</a:t>
            </a:r>
          </a:p>
        </p:txBody>
      </p:sp>
      <p:pic>
        <p:nvPicPr>
          <p:cNvPr id="3" name="Grafik 2" descr="Ein Bild, das Kugel, Seifenblasen, Licht, Nacht enthält.&#10;&#10;Automatisch generierte Beschreibung">
            <a:extLst>
              <a:ext uri="{FF2B5EF4-FFF2-40B4-BE49-F238E27FC236}">
                <a16:creationId xmlns:a16="http://schemas.microsoft.com/office/drawing/2014/main" id="{B21FA5D9-2054-C119-A202-2C559CAD7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5" name="Grafik 4">
            <a:extLst>
              <a:ext uri="{FF2B5EF4-FFF2-40B4-BE49-F238E27FC236}">
                <a16:creationId xmlns:a16="http://schemas.microsoft.com/office/drawing/2014/main" id="{41570D69-8C1C-1DE1-942A-B81FFF5969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102301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3F1188A-51EC-B539-9214-908A34984DB7}"/>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1" name="Rectangle 4">
            <a:extLst>
              <a:ext uri="{FF2B5EF4-FFF2-40B4-BE49-F238E27FC236}">
                <a16:creationId xmlns:a16="http://schemas.microsoft.com/office/drawing/2014/main" id="{EF4FDFBB-1752-0913-14FB-39C17B1F8CD1}"/>
              </a:ext>
            </a:extLst>
          </p:cNvPr>
          <p:cNvSpPr>
            <a:spLocks noChangeArrowheads="1"/>
          </p:cNvSpPr>
          <p:nvPr userDrawn="1"/>
        </p:nvSpPr>
        <p:spPr bwMode="auto">
          <a:xfrm>
            <a:off x="0" y="1107155"/>
            <a:ext cx="12192000" cy="54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Welche Herausforderungen oder Hindernisse traten während der Umsetzung auf und wie wurden diese </a:t>
            </a:r>
          </a:p>
          <a:p>
            <a:pPr>
              <a:tabLst>
                <a:tab pos="268288" algn="l"/>
              </a:tabLst>
            </a:pPr>
            <a:r>
              <a:rPr lang="de-DE" sz="1400" b="1" cap="all">
                <a:solidFill>
                  <a:srgbClr val="0C153C"/>
                </a:solidFill>
                <a:latin typeface="Arial" panose="020B0604020202020204" pitchFamily="34" charset="0"/>
                <a:cs typeface="Arial" panose="020B0604020202020204" pitchFamily="34" charset="0"/>
              </a:rPr>
              <a:t>          überwunden? </a:t>
            </a:r>
          </a:p>
        </p:txBody>
      </p:sp>
      <p:sp>
        <p:nvSpPr>
          <p:cNvPr id="12" name="Textfeld 11">
            <a:extLst>
              <a:ext uri="{FF2B5EF4-FFF2-40B4-BE49-F238E27FC236}">
                <a16:creationId xmlns:a16="http://schemas.microsoft.com/office/drawing/2014/main" id="{7438B3F3-7629-774B-EDDF-FD8298F4F2F1}"/>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5</a:t>
            </a:r>
          </a:p>
        </p:txBody>
      </p:sp>
      <p:pic>
        <p:nvPicPr>
          <p:cNvPr id="4" name="Grafik 3" descr="Ein Bild, das Kugel, Seifenblasen, Licht, Nacht enthält.&#10;&#10;Automatisch generierte Beschreibung">
            <a:extLst>
              <a:ext uri="{FF2B5EF4-FFF2-40B4-BE49-F238E27FC236}">
                <a16:creationId xmlns:a16="http://schemas.microsoft.com/office/drawing/2014/main" id="{DE941AC2-83A7-E967-AB44-3C4E221E95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DA72E2A7-8C5F-C932-7CDA-22FF6ADEDC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07843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389FA28-D2A8-833B-09F5-A88BC316DCAF}"/>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1" name="Rectangle 4">
            <a:extLst>
              <a:ext uri="{FF2B5EF4-FFF2-40B4-BE49-F238E27FC236}">
                <a16:creationId xmlns:a16="http://schemas.microsoft.com/office/drawing/2014/main" id="{97CCCB71-6818-B671-BEB7-E0D3BCC1F2DA}"/>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Welche Kriterien und Methoden haben Sie genutzt, um den Erfolg des Projekts zu bewerten?</a:t>
            </a:r>
            <a:endParaRPr lang="de-DE" sz="1800" b="1" cap="all">
              <a:solidFill>
                <a:srgbClr val="0C153C"/>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2C1EF984-BB6A-DD37-7843-98352B24A58B}"/>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6</a:t>
            </a:r>
          </a:p>
        </p:txBody>
      </p:sp>
      <p:pic>
        <p:nvPicPr>
          <p:cNvPr id="4" name="Grafik 3" descr="Ein Bild, das Kugel, Seifenblasen, Licht, Nacht enthält.&#10;&#10;Automatisch generierte Beschreibung">
            <a:extLst>
              <a:ext uri="{FF2B5EF4-FFF2-40B4-BE49-F238E27FC236}">
                <a16:creationId xmlns:a16="http://schemas.microsoft.com/office/drawing/2014/main" id="{3A995AF2-54F3-3F03-B843-DF6CBF85A8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05B2B80F-9987-00D3-8F2E-FDB96F4C2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81628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348F66A-FD95-5816-F771-AE69D4D0883F}"/>
              </a:ext>
            </a:extLst>
          </p:cNvPr>
          <p:cNvSpPr>
            <a:spLocks noGrp="1"/>
          </p:cNvSpPr>
          <p:nvPr>
            <p:ph type="sldNum" sz="quarter" idx="12"/>
          </p:nvPr>
        </p:nvSpPr>
        <p:spPr/>
        <p:txBody>
          <a:bodyPr/>
          <a:lstStyle/>
          <a:p>
            <a:fld id="{2E11A56C-52C5-4803-8EFC-7AFE48FC5630}" type="slidenum">
              <a:rPr lang="de-DE" smtClean="0"/>
              <a:t>‹Nr.›</a:t>
            </a:fld>
            <a:endParaRPr lang="de-DE"/>
          </a:p>
        </p:txBody>
      </p:sp>
      <p:sp>
        <p:nvSpPr>
          <p:cNvPr id="10" name="Rectangle 4">
            <a:extLst>
              <a:ext uri="{FF2B5EF4-FFF2-40B4-BE49-F238E27FC236}">
                <a16:creationId xmlns:a16="http://schemas.microsoft.com/office/drawing/2014/main" id="{F727A2A8-D502-56C1-5107-92BCF3F97CA1}"/>
              </a:ext>
            </a:extLst>
          </p:cNvPr>
          <p:cNvSpPr>
            <a:spLocks noChangeArrowheads="1"/>
          </p:cNvSpPr>
          <p:nvPr userDrawn="1"/>
        </p:nvSpPr>
        <p:spPr bwMode="auto">
          <a:xfrm>
            <a:off x="0" y="1107155"/>
            <a:ext cx="12192000" cy="360000"/>
          </a:xfrm>
          <a:prstGeom prst="rect">
            <a:avLst/>
          </a:prstGeom>
          <a:solidFill>
            <a:schemeClr val="bg1">
              <a:lumMod val="95000"/>
              <a:alpha val="89803"/>
            </a:schemeClr>
          </a:solidFill>
          <a:ln>
            <a:noFill/>
          </a:ln>
          <a:effectLst/>
        </p:spPr>
        <p:txBody>
          <a:bodyPr wrap="none" anchor="ctr"/>
          <a:lstStyle/>
          <a:p>
            <a:pPr>
              <a:tabLst>
                <a:tab pos="268288" algn="l"/>
              </a:tabLst>
            </a:pPr>
            <a:r>
              <a:rPr lang="de-DE" sz="1800">
                <a:solidFill>
                  <a:srgbClr val="F6A924"/>
                </a:solidFill>
                <a:latin typeface="Franklin Gothic Book" panose="020B0503020102020204" pitchFamily="34" charset="0"/>
              </a:rPr>
              <a:t>	</a:t>
            </a:r>
            <a:r>
              <a:rPr lang="de-DE" sz="1800" b="1" baseline="15000">
                <a:solidFill>
                  <a:srgbClr val="984465"/>
                </a:solidFill>
                <a:latin typeface="Franklin Gothic Book" panose="020B0503020102020204" pitchFamily="34" charset="0"/>
              </a:rPr>
              <a:t>►</a:t>
            </a:r>
            <a:r>
              <a:rPr lang="de-DE" sz="1800" b="1">
                <a:latin typeface="Franklin Gothic Book" panose="020B0503020102020204" pitchFamily="34" charset="0"/>
              </a:rPr>
              <a:t> </a:t>
            </a:r>
            <a:r>
              <a:rPr lang="de-DE" sz="1400" b="1" cap="all">
                <a:solidFill>
                  <a:srgbClr val="0C153C"/>
                </a:solidFill>
                <a:latin typeface="Arial" panose="020B0604020202020204" pitchFamily="34" charset="0"/>
                <a:cs typeface="Arial" panose="020B0604020202020204" pitchFamily="34" charset="0"/>
              </a:rPr>
              <a:t>Welche konkreten Ergebnisse und Erfolge konnten durch das Projekt erzielt werden?</a:t>
            </a:r>
            <a:endParaRPr lang="de-DE" sz="1800" b="1" cap="all">
              <a:solidFill>
                <a:srgbClr val="0C153C"/>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6F5C6102-A604-EF56-A2B0-6308B0C9EA0E}"/>
              </a:ext>
            </a:extLst>
          </p:cNvPr>
          <p:cNvSpPr txBox="1"/>
          <p:nvPr userDrawn="1"/>
        </p:nvSpPr>
        <p:spPr>
          <a:xfrm>
            <a:off x="10734136" y="6581001"/>
            <a:ext cx="1457864" cy="276999"/>
          </a:xfrm>
          <a:prstGeom prst="rect">
            <a:avLst/>
          </a:prstGeom>
          <a:noFill/>
        </p:spPr>
        <p:txBody>
          <a:bodyPr wrap="square" rtlCol="0">
            <a:spAutoFit/>
          </a:bodyPr>
          <a:lstStyle/>
          <a:p>
            <a:pPr algn="r"/>
            <a:r>
              <a:rPr lang="de-DE" sz="1200">
                <a:latin typeface="Arial Narrow" panose="020B0606020202030204" pitchFamily="34" charset="0"/>
              </a:rPr>
              <a:t>7</a:t>
            </a:r>
          </a:p>
        </p:txBody>
      </p:sp>
      <p:pic>
        <p:nvPicPr>
          <p:cNvPr id="5" name="Grafik 4" descr="Ein Bild, das Kugel, Seifenblasen, Licht, Nacht enthält.&#10;&#10;Automatisch generierte Beschreibung">
            <a:extLst>
              <a:ext uri="{FF2B5EF4-FFF2-40B4-BE49-F238E27FC236}">
                <a16:creationId xmlns:a16="http://schemas.microsoft.com/office/drawing/2014/main" id="{88957D61-5FEF-1B2B-8B92-1C438F56AD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674"/>
          <a:stretch/>
        </p:blipFill>
        <p:spPr>
          <a:xfrm>
            <a:off x="0" y="0"/>
            <a:ext cx="12192000" cy="1002087"/>
          </a:xfrm>
          <a:prstGeom prst="rect">
            <a:avLst/>
          </a:prstGeom>
        </p:spPr>
      </p:pic>
      <p:pic>
        <p:nvPicPr>
          <p:cNvPr id="2" name="Grafik 1">
            <a:extLst>
              <a:ext uri="{FF2B5EF4-FFF2-40B4-BE49-F238E27FC236}">
                <a16:creationId xmlns:a16="http://schemas.microsoft.com/office/drawing/2014/main" id="{92C9FD1F-F18C-5747-4C99-D03DCAB8F6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64945" y="159038"/>
            <a:ext cx="1088038" cy="684923"/>
          </a:xfrm>
          <a:prstGeom prst="rect">
            <a:avLst/>
          </a:prstGeom>
        </p:spPr>
      </p:pic>
    </p:spTree>
    <p:extLst>
      <p:ext uri="{BB962C8B-B14F-4D97-AF65-F5344CB8AC3E}">
        <p14:creationId xmlns:p14="http://schemas.microsoft.com/office/powerpoint/2010/main" val="351013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5CEE697-558D-911F-FA3B-610C227B5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1A56C-52C5-4803-8EFC-7AFE48FC5630}" type="slidenum">
              <a:rPr lang="de-DE" smtClean="0"/>
              <a:t>‹Nr.›</a:t>
            </a:fld>
            <a:endParaRPr lang="de-DE"/>
          </a:p>
        </p:txBody>
      </p:sp>
    </p:spTree>
    <p:extLst>
      <p:ext uri="{BB962C8B-B14F-4D97-AF65-F5344CB8AC3E}">
        <p14:creationId xmlns:p14="http://schemas.microsoft.com/office/powerpoint/2010/main" val="11013954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1"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259F44-6E04-2130-F70A-21C6A650D6A0}"/>
              </a:ext>
            </a:extLst>
          </p:cNvPr>
          <p:cNvSpPr txBox="1"/>
          <p:nvPr/>
        </p:nvSpPr>
        <p:spPr>
          <a:xfrm>
            <a:off x="2276475" y="3744396"/>
            <a:ext cx="7953375" cy="369332"/>
          </a:xfrm>
          <a:prstGeom prst="rect">
            <a:avLst/>
          </a:prstGeom>
          <a:solidFill>
            <a:srgbClr val="F2F2F2">
              <a:alpha val="62000"/>
            </a:srgbClr>
          </a:solidFill>
        </p:spPr>
        <p:txBody>
          <a:bodyPr wrap="square" rtlCol="0">
            <a:spAutoFit/>
          </a:bodyPr>
          <a:lstStyle/>
          <a:p>
            <a:endParaRPr lang="de-DE" dirty="0"/>
          </a:p>
        </p:txBody>
      </p:sp>
      <p:sp>
        <p:nvSpPr>
          <p:cNvPr id="4" name="Textfeld 3">
            <a:extLst>
              <a:ext uri="{FF2B5EF4-FFF2-40B4-BE49-F238E27FC236}">
                <a16:creationId xmlns:a16="http://schemas.microsoft.com/office/drawing/2014/main" id="{BAC46879-A488-706C-179A-A5434DED6560}"/>
              </a:ext>
            </a:extLst>
          </p:cNvPr>
          <p:cNvSpPr txBox="1"/>
          <p:nvPr/>
        </p:nvSpPr>
        <p:spPr>
          <a:xfrm>
            <a:off x="2276474" y="4230171"/>
            <a:ext cx="7953375" cy="369332"/>
          </a:xfrm>
          <a:prstGeom prst="rect">
            <a:avLst/>
          </a:prstGeom>
          <a:solidFill>
            <a:srgbClr val="F2F2F2">
              <a:alpha val="62000"/>
            </a:srgbClr>
          </a:solidFill>
        </p:spPr>
        <p:txBody>
          <a:bodyPr wrap="square" rtlCol="0">
            <a:spAutoFit/>
          </a:bodyPr>
          <a:lstStyle/>
          <a:p>
            <a:endParaRPr lang="de-DE" dirty="0"/>
          </a:p>
        </p:txBody>
      </p:sp>
      <p:sp>
        <p:nvSpPr>
          <p:cNvPr id="5" name="Textfeld 4">
            <a:extLst>
              <a:ext uri="{FF2B5EF4-FFF2-40B4-BE49-F238E27FC236}">
                <a16:creationId xmlns:a16="http://schemas.microsoft.com/office/drawing/2014/main" id="{760B5DD1-79FE-C378-9A4F-AD706C24AA72}"/>
              </a:ext>
            </a:extLst>
          </p:cNvPr>
          <p:cNvSpPr txBox="1"/>
          <p:nvPr/>
        </p:nvSpPr>
        <p:spPr>
          <a:xfrm>
            <a:off x="2276474" y="5024437"/>
            <a:ext cx="7953375" cy="369332"/>
          </a:xfrm>
          <a:prstGeom prst="rect">
            <a:avLst/>
          </a:prstGeom>
          <a:solidFill>
            <a:srgbClr val="F2F2F2">
              <a:alpha val="62000"/>
            </a:srgbClr>
          </a:solidFill>
        </p:spPr>
        <p:txBody>
          <a:bodyPr wrap="square" rtlCol="0">
            <a:spAutoFit/>
          </a:bodyPr>
          <a:lstStyle/>
          <a:p>
            <a:endParaRPr lang="de-DE" dirty="0"/>
          </a:p>
        </p:txBody>
      </p:sp>
    </p:spTree>
    <p:extLst>
      <p:ext uri="{BB962C8B-B14F-4D97-AF65-F5344CB8AC3E}">
        <p14:creationId xmlns:p14="http://schemas.microsoft.com/office/powerpoint/2010/main" val="359184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BC1E354-F11B-7516-9BAE-0D5D5F3E2A7E}"/>
              </a:ext>
            </a:extLst>
          </p:cNvPr>
          <p:cNvSpPr txBox="1"/>
          <p:nvPr/>
        </p:nvSpPr>
        <p:spPr>
          <a:xfrm>
            <a:off x="0" y="163296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407772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6BA076C-7083-A5C9-18F9-1186EFD2D2E1}"/>
              </a:ext>
            </a:extLst>
          </p:cNvPr>
          <p:cNvSpPr txBox="1"/>
          <p:nvPr/>
        </p:nvSpPr>
        <p:spPr>
          <a:xfrm>
            <a:off x="0" y="16901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281803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B6FFC6C-C284-FDD1-633A-037B558B39F5}"/>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322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5E60BC9-3CC5-7933-5B69-19E976201E44}"/>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335847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3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1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5502E8-F73D-2D03-A618-B5AA80B5700C}"/>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307238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DAFA146-15FF-D698-8CFF-606A35A10825}"/>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89807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C2B955F-1433-5B78-8721-BECFBCABFD32}"/>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297709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24A150-1DF0-7E17-BFDA-156400712EBE}"/>
              </a:ext>
            </a:extLst>
          </p:cNvPr>
          <p:cNvSpPr txBox="1"/>
          <p:nvPr/>
        </p:nvSpPr>
        <p:spPr>
          <a:xfrm>
            <a:off x="0" y="16520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74110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DA1B5B2-D5D3-0EE8-FB7E-C65F0FB02A5B}"/>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213412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F697A98-B2C6-2583-585C-8BEC825B1DAC}"/>
              </a:ext>
            </a:extLst>
          </p:cNvPr>
          <p:cNvSpPr txBox="1"/>
          <p:nvPr/>
        </p:nvSpPr>
        <p:spPr>
          <a:xfrm>
            <a:off x="0" y="1575816"/>
            <a:ext cx="10085832" cy="369332"/>
          </a:xfrm>
          <a:prstGeom prst="rect">
            <a:avLst/>
          </a:prstGeom>
          <a:noFill/>
        </p:spPr>
        <p:txBody>
          <a:bodyPr wrap="square" rtlCol="0">
            <a:spAutoFit/>
          </a:bodyPr>
          <a:lstStyle/>
          <a:p>
            <a:r>
              <a:rPr lang="de-DE"/>
              <a:t>Ihre Antwort …</a:t>
            </a:r>
          </a:p>
        </p:txBody>
      </p:sp>
    </p:spTree>
    <p:extLst>
      <p:ext uri="{BB962C8B-B14F-4D97-AF65-F5344CB8AC3E}">
        <p14:creationId xmlns:p14="http://schemas.microsoft.com/office/powerpoint/2010/main" val="2133143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b246873-4eea-4e89-9f0e-1fed5aceb0ae"/>
</p:tagLst>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2F9F7FDB84F489C9F0503A4DDDC1A" ma:contentTypeVersion="19" ma:contentTypeDescription="Create a new document." ma:contentTypeScope="" ma:versionID="45c483f98e4b1cd53bf2883adadbfe2c">
  <xsd:schema xmlns:xsd="http://www.w3.org/2001/XMLSchema" xmlns:xs="http://www.w3.org/2001/XMLSchema" xmlns:p="http://schemas.microsoft.com/office/2006/metadata/properties" xmlns:ns2="1c237584-2a0c-48f6-95bb-64aa3ce9eb69" xmlns:ns3="91b7ad75-3f57-412c-aeae-dc42e9418591" targetNamespace="http://schemas.microsoft.com/office/2006/metadata/properties" ma:root="true" ma:fieldsID="4defa17eb08710b9012d0e832f05af76" ns2:_="" ns3:_="">
    <xsd:import namespace="1c237584-2a0c-48f6-95bb-64aa3ce9eb69"/>
    <xsd:import namespace="91b7ad75-3f57-412c-aeae-dc42e941859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37584-2a0c-48f6-95bb-64aa3ce9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0faddb-645d-481a-b9ee-f1eb7d1b88a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7ad75-3f57-412c-aeae-dc42e94185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a3799f4-c002-46cb-80dc-784d81edb2b7}" ma:internalName="TaxCatchAll" ma:readOnly="false" ma:showField="CatchAllData" ma:web="91b7ad75-3f57-412c-aeae-dc42e94185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1b7ad75-3f57-412c-aeae-dc42e9418591" xsi:nil="true"/>
    <lcf76f155ced4ddcb4097134ff3c332f xmlns="1c237584-2a0c-48f6-95bb-64aa3ce9eb69">
      <Terms xmlns="http://schemas.microsoft.com/office/infopath/2007/PartnerControls"/>
    </lcf76f155ced4ddcb4097134ff3c332f>
    <SharedWithUsers xmlns="91b7ad75-3f57-412c-aeae-dc42e9418591">
      <UserInfo>
        <DisplayName>Reiß, Stefanie</DisplayName>
        <AccountId>62</AccountId>
        <AccountType/>
      </UserInfo>
      <UserInfo>
        <DisplayName>Stickling, Erwin</DisplayName>
        <AccountId>32</AccountId>
        <AccountType/>
      </UserInfo>
      <UserInfo>
        <DisplayName>Prestel, Christiane</DisplayName>
        <AccountId>70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67F46B-3982-4F45-866E-987E14F750DA}"/>
</file>

<file path=customXml/itemProps2.xml><?xml version="1.0" encoding="utf-8"?>
<ds:datastoreItem xmlns:ds="http://schemas.openxmlformats.org/officeDocument/2006/customXml" ds:itemID="{4F9261AC-21DD-4A62-B241-82D503A53694}">
  <ds:schemaRefs>
    <ds:schemaRef ds:uri="1c237584-2a0c-48f6-95bb-64aa3ce9eb69"/>
    <ds:schemaRef ds:uri="2d258190-d5a8-4e2f-b06f-8f682dbf2d4c"/>
    <ds:schemaRef ds:uri="7f899240-6760-43b1-9c67-d4600c9177c4"/>
    <ds:schemaRef ds:uri="91b7ad75-3f57-412c-aeae-dc42e9418591"/>
    <ds:schemaRef ds:uri="93c308b0-b9a0-4ce2-9c66-22a280ae49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4B6A98-5586-4B64-8FF0-36F3D6E4DB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Words>
  <Application>Microsoft Office PowerPoint</Application>
  <PresentationFormat>Breitbild</PresentationFormat>
  <Paragraphs>10</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Arial Narrow</vt:lpstr>
      <vt:lpstr>Calibri</vt:lpstr>
      <vt:lpstr>Franklin Gothic Book</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Application Hosting Platform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Lenz, Daniela</dc:creator>
  <cp:lastModifiedBy>Rebecca Laux</cp:lastModifiedBy>
  <cp:revision>1</cp:revision>
  <dcterms:created xsi:type="dcterms:W3CDTF">2021-09-09T14:23:36Z</dcterms:created>
  <dcterms:modified xsi:type="dcterms:W3CDTF">2026-03-16T11:22:07Z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0x010100A342F9F7FDB84F489C9F0503A4DDDC1A</vt:lpwstr>
  </property>
  <property fmtid="{D5CDD505-2E9C-101B-9397-08002B2CF9AE}" pid="3" name="Order">
    <vt:r8>128000</vt:r8>
  </property>
  <property fmtid="{D5CDD505-2E9C-101B-9397-08002B2CF9AE}" pid="4" name="MediaServiceImageTags">
    <vt:lpwstr/>
  </property>
</Properties>
</file>