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397" r:id="rId5"/>
    <p:sldId id="37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87" r:id="rId15"/>
    <p:sldId id="398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7A47E-DE68-B4C5-7A6E-30A966600A21}" name="Stickling, Erwin" initials="SE" userId="S::erwin.stickling@faz-bm.de::6ac57fcd-a5c5-482f-883a-8c54ef089ac6" providerId="AD"/>
  <p188:author id="{BF7583A8-7CB1-E59E-214A-3A65E988BD72}" name="Lehnen, Cliff" initials="LC" userId="S::cliff.lehnen@faz-bm.de::9ef64749-1028-47bc-9c27-21cc50e8ca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0"/>
    <a:srgbClr val="003770"/>
    <a:srgbClr val="9F2137"/>
    <a:srgbClr val="486289"/>
    <a:srgbClr val="002449"/>
    <a:srgbClr val="011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B7C635-859F-4872-88EA-12BA0A4E301B}" v="2" dt="2026-02-19T13:12:15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ie Reiß" userId="b20c5327-cfc3-431e-adba-f3d9960e0b2b" providerId="ADAL" clId="{33A447C7-19D6-4BC4-BA6E-3284A87F4118}"/>
    <pc:docChg chg="custSel modSld modMainMaster">
      <pc:chgData name="Stefanie Reiß" userId="b20c5327-cfc3-431e-adba-f3d9960e0b2b" providerId="ADAL" clId="{33A447C7-19D6-4BC4-BA6E-3284A87F4118}" dt="2026-02-19T13:12:15.117" v="47"/>
      <pc:docMkLst>
        <pc:docMk/>
      </pc:docMkLst>
      <pc:sldChg chg="addSp delSp modSp mod">
        <pc:chgData name="Stefanie Reiß" userId="b20c5327-cfc3-431e-adba-f3d9960e0b2b" providerId="ADAL" clId="{33A447C7-19D6-4BC4-BA6E-3284A87F4118}" dt="2026-02-19T13:12:12.029" v="45"/>
        <pc:sldMkLst>
          <pc:docMk/>
          <pc:sldMk cId="3894402657" sldId="387"/>
        </pc:sldMkLst>
        <pc:picChg chg="del">
          <ac:chgData name="Stefanie Reiß" userId="b20c5327-cfc3-431e-adba-f3d9960e0b2b" providerId="ADAL" clId="{33A447C7-19D6-4BC4-BA6E-3284A87F4118}" dt="2026-02-19T13:12:11.712" v="44" actId="478"/>
          <ac:picMkLst>
            <pc:docMk/>
            <pc:sldMk cId="3894402657" sldId="387"/>
            <ac:picMk id="3" creationId="{5D8E6C10-8DC9-FBE7-2D5B-A2162F31F752}"/>
          </ac:picMkLst>
        </pc:picChg>
        <pc:picChg chg="add mod">
          <ac:chgData name="Stefanie Reiß" userId="b20c5327-cfc3-431e-adba-f3d9960e0b2b" providerId="ADAL" clId="{33A447C7-19D6-4BC4-BA6E-3284A87F4118}" dt="2026-02-19T13:12:12.029" v="45"/>
          <ac:picMkLst>
            <pc:docMk/>
            <pc:sldMk cId="3894402657" sldId="387"/>
            <ac:picMk id="4" creationId="{E0127879-2801-6836-B04B-A9431CE42A6F}"/>
          </ac:picMkLst>
        </pc:picChg>
      </pc:sldChg>
      <pc:sldChg chg="addSp delSp modSp mod">
        <pc:chgData name="Stefanie Reiß" userId="b20c5327-cfc3-431e-adba-f3d9960e0b2b" providerId="ADAL" clId="{33A447C7-19D6-4BC4-BA6E-3284A87F4118}" dt="2026-02-19T13:12:15.117" v="47"/>
        <pc:sldMkLst>
          <pc:docMk/>
          <pc:sldMk cId="2401883158" sldId="398"/>
        </pc:sldMkLst>
        <pc:picChg chg="del">
          <ac:chgData name="Stefanie Reiß" userId="b20c5327-cfc3-431e-adba-f3d9960e0b2b" providerId="ADAL" clId="{33A447C7-19D6-4BC4-BA6E-3284A87F4118}" dt="2026-02-19T13:12:14.794" v="46" actId="478"/>
          <ac:picMkLst>
            <pc:docMk/>
            <pc:sldMk cId="2401883158" sldId="398"/>
            <ac:picMk id="3" creationId="{51946880-D5A2-C645-6319-E162BD282666}"/>
          </ac:picMkLst>
        </pc:picChg>
        <pc:picChg chg="add mod">
          <ac:chgData name="Stefanie Reiß" userId="b20c5327-cfc3-431e-adba-f3d9960e0b2b" providerId="ADAL" clId="{33A447C7-19D6-4BC4-BA6E-3284A87F4118}" dt="2026-02-19T13:12:15.117" v="47"/>
          <ac:picMkLst>
            <pc:docMk/>
            <pc:sldMk cId="2401883158" sldId="398"/>
            <ac:picMk id="4" creationId="{F5C6BDCE-482F-FC88-C2EE-D23F58A1C23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5055B-064B-477A-8B7D-EE5655DBFDC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AF8C6-824B-4C33-886E-9266B2A169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03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54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58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F30ACBE4-3986-424F-A0C3-DDE8E6336B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3545E6EB-1EB3-BE8C-5428-6255E037C68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5C51BEC-CE5E-7163-4C2F-72C38EC2E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8933427-E5FA-98CB-195B-23FE76F8D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840E2056-914F-F080-706F-4FB1D8A1DA4B}"/>
              </a:ext>
            </a:extLst>
          </p:cNvPr>
          <p:cNvSpPr txBox="1"/>
          <p:nvPr userDrawn="1"/>
        </p:nvSpPr>
        <p:spPr>
          <a:xfrm>
            <a:off x="1488818" y="522456"/>
            <a:ext cx="92107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6000" cap="all">
                <a:solidFill>
                  <a:schemeClr val="bg1"/>
                </a:solidFill>
                <a:latin typeface="Arial Narrow" panose="020B0606020202030204" pitchFamily="34" charset="0"/>
                <a:cs typeface="Calibri"/>
              </a:rPr>
              <a:t>Bewerbungsunterlagen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DD0E8D-EC46-BFE9-051F-1EBEBDC15796}"/>
              </a:ext>
            </a:extLst>
          </p:cNvPr>
          <p:cNvSpPr txBox="1"/>
          <p:nvPr userDrawn="1"/>
        </p:nvSpPr>
        <p:spPr>
          <a:xfrm>
            <a:off x="1610584" y="181717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Kategorie:___________________________________________________________________________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7FC932-A793-5CDF-4293-4BE52433E252}"/>
              </a:ext>
            </a:extLst>
          </p:cNvPr>
          <p:cNvSpPr txBox="1"/>
          <p:nvPr userDrawn="1"/>
        </p:nvSpPr>
        <p:spPr>
          <a:xfrm>
            <a:off x="1610584" y="2309357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Unternehmen:________________________________________________________________________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C458EDA-2716-9271-CD4A-0E55C2B15E97}"/>
              </a:ext>
            </a:extLst>
          </p:cNvPr>
          <p:cNvSpPr txBox="1"/>
          <p:nvPr userDrawn="1"/>
        </p:nvSpPr>
        <p:spPr>
          <a:xfrm>
            <a:off x="1610584" y="280154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Projektname:_________________________________________________________________________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00BD7BB-BE06-E93B-C5F0-0F2316618B27}"/>
              </a:ext>
            </a:extLst>
          </p:cNvPr>
          <p:cNvSpPr txBox="1"/>
          <p:nvPr userDrawn="1"/>
        </p:nvSpPr>
        <p:spPr>
          <a:xfrm>
            <a:off x="1610584" y="3293727"/>
            <a:ext cx="10395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Kontaktdaten für Rückfragen:__________________________________________________________________________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pic>
        <p:nvPicPr>
          <p:cNvPr id="7" name="Grafik 6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D426636A-5B5D-B1A9-923C-6FBD32F79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74" y="4232294"/>
            <a:ext cx="3459480" cy="239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37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D49BBF-332F-4681-8223-C29AAC09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4DD3E6AE-463A-76A1-2D1B-8AB4D5D62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E758A55-8F49-FA34-DDD1-4A44F44FD94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3834B4A9-4B18-58ED-D4E9-A67FB3C653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sind die wichtigsten </a:t>
            </a:r>
            <a:r>
              <a:rPr lang="de-DE" sz="1800" b="1" cap="all" dirty="0" err="1">
                <a:solidFill>
                  <a:srgbClr val="003770"/>
                </a:solidFill>
                <a:latin typeface="Calibri" panose="020F0502020204030204"/>
              </a:rPr>
              <a:t>Learnings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aus Ihrem HR-Projekt?   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435F6CC-A78C-5D63-0CA9-061A00908547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8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AD8E32CE-D6CE-1C2F-2A73-9A97E52BF9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10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EAA568C1-01B4-7F44-1861-184556F86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CDD274B-13AB-84C9-69EF-38DBE9717010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525961-CF7F-BECB-05ED-0ED6AE84CFDA}"/>
              </a:ext>
            </a:extLst>
          </p:cNvPr>
          <p:cNvSpPr txBox="1"/>
          <p:nvPr userDrawn="1"/>
        </p:nvSpPr>
        <p:spPr>
          <a:xfrm>
            <a:off x="284618" y="1736029"/>
            <a:ext cx="111284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 Narrow" panose="020B0606020202030204" pitchFamily="34" charset="0"/>
              </a:rPr>
              <a:t>Liebe Bewerberinnen und Bewerber des Deutschen Personalwirtschaftspreises 2026,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die Fragen in diesem Foliensets sollen Ihnen helfen, Ihr Projekt für die DPP-Jury textlich und bildlich in kompakter Weise aufzubereiten. Bitte verwenden Sie für jede Frage jeweils nur eine Folie.</a:t>
            </a:r>
          </a:p>
          <a:p>
            <a:r>
              <a:rPr lang="de-DE" dirty="0">
                <a:latin typeface="Arial Narrow" panose="020B0606020202030204" pitchFamily="34" charset="0"/>
              </a:rPr>
              <a:t>Natürlich interessiert die Jury auch Ihr Unternehmen, beziehungsweise Ihre Organisation. Deswegen haben Sie die Möglichkeit, diese auf maximal zwei Seiten zu präsentieren.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Wir freuen uns über Ihre Bewerbung und drücken Ihnen bereits jetzt die Daumen!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Herzliche Grüße,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das Projektteam des Deutschen Personalwirtschaftspreises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E533D7D-ECDE-70F3-C28F-F950C5771F9F}"/>
              </a:ext>
            </a:extLst>
          </p:cNvPr>
          <p:cNvGrpSpPr/>
          <p:nvPr userDrawn="1"/>
        </p:nvGrpSpPr>
        <p:grpSpPr>
          <a:xfrm>
            <a:off x="-64010" y="1213612"/>
            <a:ext cx="12256009" cy="338554"/>
            <a:chOff x="-50067" y="1213612"/>
            <a:chExt cx="9586510" cy="338554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D9EE57D7-544C-F4B9-249C-80D1850C4A7C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B8F5FD8-9E61-BEB4-779A-4B7725B86D2D}"/>
                </a:ext>
              </a:extLst>
            </p:cNvPr>
            <p:cNvSpPr txBox="1"/>
            <p:nvPr/>
          </p:nvSpPr>
          <p:spPr>
            <a:xfrm>
              <a:off x="-50067" y="1213612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</a:rPr>
                <a:t>       </a:t>
              </a:r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Begrüßung</a:t>
              </a:r>
            </a:p>
          </p:txBody>
        </p:sp>
      </p:grp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4145ADE9-3121-F0F6-9C08-7937A84A81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5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D54CCA-587A-E19D-C970-C818792F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</a:t>
            </a:r>
          </a:p>
        </p:txBody>
      </p:sp>
      <p:pic>
        <p:nvPicPr>
          <p:cNvPr id="10" name="Inhaltsplatzhalter 3">
            <a:extLst>
              <a:ext uri="{FF2B5EF4-FFF2-40B4-BE49-F238E27FC236}">
                <a16:creationId xmlns:a16="http://schemas.microsoft.com/office/drawing/2014/main" id="{5F2B7874-C1D7-ADE3-5833-18B565FC8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8D3AEF8-8EB7-BE9A-41B9-E9DC0446DF0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1E258A-362D-20B0-2BAD-FBDB775AD1C5}"/>
              </a:ext>
            </a:extLst>
          </p:cNvPr>
          <p:cNvSpPr txBox="1"/>
          <p:nvPr userDrawn="1"/>
        </p:nvSpPr>
        <p:spPr>
          <a:xfrm>
            <a:off x="193177" y="1762857"/>
            <a:ext cx="111284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rial Narrow" panose="020B0606020202030204" pitchFamily="34" charset="0"/>
              </a:rPr>
              <a:t>Seite 2: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Worum geht es in Ihrem HR-Projekt? Wie lautet die Zielsetzung? Woraus ergab sich der Handlungsbedarf?</a:t>
            </a:r>
          </a:p>
          <a:p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3: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Laufzeit hatte Ihr HR-Projekt?</a:t>
            </a:r>
          </a:p>
          <a:p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de-DE" b="1" dirty="0">
                <a:latin typeface="Arial Narrow" panose="020B0606020202030204" pitchFamily="34" charset="0"/>
              </a:rPr>
              <a:t>Seite 4: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Ressourcen standen Ihnen für die Konzeption und Umsetzung zur Verfügung?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5: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Warum ist Ihr HR-Projekt innovativ? 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6: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Welchen Nutzen bzw. Mehrwert haben Sie mit Ihrem Projekt erzielt? 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7: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Wie haben Sie Ihre Zielgruppe(n) von Ihrem HR-Projekt überzeugt? </a:t>
            </a:r>
          </a:p>
          <a:p>
            <a:endParaRPr lang="de-DE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  <a:ea typeface="Calibri" panose="020F0502020204030204" pitchFamily="34" charset="0"/>
              </a:rPr>
              <a:t>Seite 8: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sind die wichtigsten </a:t>
            </a:r>
            <a:r>
              <a:rPr lang="de-DE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Learnings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aus Ihrem HR-Projekt? </a:t>
            </a:r>
          </a:p>
          <a:p>
            <a:endParaRPr lang="de-DE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  <a:ea typeface="Calibri" panose="020F0502020204030204" pitchFamily="34" charset="0"/>
              </a:rPr>
              <a:t>Seiten 9-10: 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Unternehmenspräsentation</a:t>
            </a:r>
            <a:endParaRPr lang="de-DE" dirty="0">
              <a:latin typeface="Arial Narrow" panose="020B0606020202030204" pitchFamily="34" charset="0"/>
            </a:endParaRPr>
          </a:p>
          <a:p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231BFA1-69B6-35BE-BAAD-67868890238F}"/>
              </a:ext>
            </a:extLst>
          </p:cNvPr>
          <p:cNvGrpSpPr/>
          <p:nvPr userDrawn="1"/>
        </p:nvGrpSpPr>
        <p:grpSpPr>
          <a:xfrm>
            <a:off x="-1" y="1195094"/>
            <a:ext cx="12192000" cy="338554"/>
            <a:chOff x="0" y="1195094"/>
            <a:chExt cx="9536443" cy="338554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D429821E-208D-213C-F53D-F339AC865AF5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8EE2C14-7CD4-F9D4-390B-176494CBD9FF}"/>
                </a:ext>
              </a:extLst>
            </p:cNvPr>
            <p:cNvSpPr txBox="1"/>
            <p:nvPr/>
          </p:nvSpPr>
          <p:spPr>
            <a:xfrm>
              <a:off x="151102" y="1195094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Inhaltsverzeichnis</a:t>
              </a:r>
            </a:p>
          </p:txBody>
        </p:sp>
      </p:grp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7CDD2553-5F1D-E380-589C-B89E108670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82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945A8654-CC71-24AD-7605-59BE01F22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C4374A6-CC40-B857-9182-B38817FE073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BF653F3-7C34-136C-5BDC-FE5560E60C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Worum geht es in Ihrem HR-Projekt? Wie lautet die Zielsetzung?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Woraus ergab sich der Handlungsbedarf?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861BAC-B92F-ECDF-7C91-16C32A6B13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2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B97BED22-752C-AD1F-835C-A7F580B0E3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6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3">
            <a:extLst>
              <a:ext uri="{FF2B5EF4-FFF2-40B4-BE49-F238E27FC236}">
                <a16:creationId xmlns:a16="http://schemas.microsoft.com/office/drawing/2014/main" id="{41FADB1C-79D3-55EB-741E-54AC9AF222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FB0C361-A1DC-4D72-708E-F07CDC6F418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FCD5B22-08A0-17A8-8E10-24FA23D952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Laufzeit hatte Ihr HR-Projekt?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DECA3-C6CD-93F0-A440-3017D57691F9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3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44CFD784-7FCF-B944-0729-155178CB66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11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3">
            <a:extLst>
              <a:ext uri="{FF2B5EF4-FFF2-40B4-BE49-F238E27FC236}">
                <a16:creationId xmlns:a16="http://schemas.microsoft.com/office/drawing/2014/main" id="{94255FD2-164A-36CC-3090-08C40D1F7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6612BE0-D2A2-7127-7ADF-91349826A47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0BF2B3-73A8-9BE6-801C-C54781AA22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Ressourcen standen Ihnen für die Konzeption und Umsetzung zur Verfügung?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6395574-BA7B-6EB7-FD9D-12078C9EE5BC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4</a:t>
            </a:r>
          </a:p>
        </p:txBody>
      </p:sp>
      <p:pic>
        <p:nvPicPr>
          <p:cNvPr id="3" name="Grafik 2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CBE8D549-CEF8-69A3-B138-44018C03FE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4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F1188A-51EC-B539-9214-908A3498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B527A997-2F6D-9C29-0CDC-E548793D2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4B331B9-3BAF-0DD5-688B-8DAA67359635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EF4FDFBB-1752-0913-14FB-39C17B1F8C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Warum ist Ihr HR-Projekt innovativ?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38B3F3-7629-774B-EDDF-FD8298F4F2F1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5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A38B9B02-0A28-CB3E-C893-0A86D8A204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32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89FA28-D2A8-833B-09F5-A88BC316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2F3EC23C-AA1B-780B-C8B1-63CDCDEF9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17BDDF-244E-77BF-0E92-A566E857682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97CCCB71-6818-B671-BEB7-E0D3BCC1F2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Welchen Nutzen bzw. Mehrwert haben Sie mit Ihrem Projekt erzielt? 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1EF984-BB6A-DD37-7843-98352B24A5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6</a:t>
            </a:r>
          </a:p>
        </p:txBody>
      </p: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2D866938-285E-9E18-A830-3CF2CD2013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4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48F66A-FD95-5816-F771-AE69D4D0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F727A2A8-D502-56C1-5107-92BCF3F97C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Wie haben Sie Ihre Zielgruppe(n) von Ihrem HR-Projekt überzeugt?  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F5C6102-A604-EF56-A2B0-6308B0C9EA0E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7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021D991-42D2-1996-8770-6296F8DAF4BA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7" name="Inhaltsplatzhalter 3">
              <a:extLst>
                <a:ext uri="{FF2B5EF4-FFF2-40B4-BE49-F238E27FC236}">
                  <a16:creationId xmlns:a16="http://schemas.microsoft.com/office/drawing/2014/main" id="{CBD1757D-7743-E3F2-31AE-A4A07DB7C5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42514479-EC07-37BB-E6D8-E45FFC805A1D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2" name="Grafik 1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21651BB1-6A0F-A710-B456-888EBD82A9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31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CEE697-558D-911F-FA3B-610C227B5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39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1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9B617DE-DCD0-EE0D-EB68-C9841F346C1D}"/>
              </a:ext>
            </a:extLst>
          </p:cNvPr>
          <p:cNvSpPr txBox="1"/>
          <p:nvPr/>
        </p:nvSpPr>
        <p:spPr>
          <a:xfrm>
            <a:off x="2598136" y="1736744"/>
            <a:ext cx="959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Kategorie ein, für die Sie sich mit Ihrem Projekt bewerben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2CBA01A-EC22-0E24-6385-53CAC7B63246}"/>
              </a:ext>
            </a:extLst>
          </p:cNvPr>
          <p:cNvSpPr txBox="1"/>
          <p:nvPr/>
        </p:nvSpPr>
        <p:spPr>
          <a:xfrm>
            <a:off x="3009616" y="2228929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das Unternehmen ein, dass sich für den Preis bewirbt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768315-9B10-D2C2-7EE7-E4F8B6618224}"/>
              </a:ext>
            </a:extLst>
          </p:cNvPr>
          <p:cNvSpPr txBox="1"/>
          <p:nvPr/>
        </p:nvSpPr>
        <p:spPr>
          <a:xfrm>
            <a:off x="3009616" y="2721114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den offiziellen Titel des Projekts ein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FB4D957-5AD4-A58F-0CD2-12F72A702F51}"/>
              </a:ext>
            </a:extLst>
          </p:cNvPr>
          <p:cNvSpPr txBox="1"/>
          <p:nvPr/>
        </p:nvSpPr>
        <p:spPr>
          <a:xfrm>
            <a:off x="2759680" y="3573298"/>
            <a:ext cx="943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Kontaktdaten für inhaltliche Rückfragen ein (Name, E-Mail, Telefonnummer)</a:t>
            </a:r>
          </a:p>
        </p:txBody>
      </p:sp>
    </p:spTree>
    <p:extLst>
      <p:ext uri="{BB962C8B-B14F-4D97-AF65-F5344CB8AC3E}">
        <p14:creationId xmlns:p14="http://schemas.microsoft.com/office/powerpoint/2010/main" val="359184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C3129A-0338-E13B-006E-EA2FDABAED25}"/>
              </a:ext>
            </a:extLst>
          </p:cNvPr>
          <p:cNvSpPr txBox="1"/>
          <p:nvPr/>
        </p:nvSpPr>
        <p:spPr>
          <a:xfrm>
            <a:off x="576072" y="176479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90943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>
                <a:latin typeface="Franklin Gothic Book" panose="020B0503020102020204" pitchFamily="34" charset="0"/>
              </a:rPr>
              <a:t> </a:t>
            </a:r>
            <a:r>
              <a:rPr lang="de-DE" sz="2400" b="1" cap="all">
                <a:solidFill>
                  <a:srgbClr val="003770"/>
                </a:solidFill>
                <a:latin typeface="Calibri" panose="020F0502020204030204"/>
              </a:rPr>
              <a:t>Ihre Unternehmenspräsentation (1)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90D74CE-26D4-0FF6-9629-9554A6DB559D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209F2B4-7D36-3747-A8B5-171DC5395581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9" name="Inhaltsplatzhalter 3">
              <a:extLst>
                <a:ext uri="{FF2B5EF4-FFF2-40B4-BE49-F238E27FC236}">
                  <a16:creationId xmlns:a16="http://schemas.microsoft.com/office/drawing/2014/main" id="{9E7FE59D-732A-883A-E1DD-8B91A5B5C9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566A8E4E-72DD-5F7E-FA3D-60BCF7D70712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4" name="Grafik 3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E0127879-2801-6836-B04B-A9431CE42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02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>
                <a:latin typeface="Franklin Gothic Book" panose="020B0503020102020204" pitchFamily="34" charset="0"/>
              </a:rPr>
              <a:t> </a:t>
            </a:r>
            <a:r>
              <a:rPr lang="de-DE" sz="2400" b="1" cap="all">
                <a:solidFill>
                  <a:srgbClr val="003770"/>
                </a:solidFill>
                <a:latin typeface="Calibri" panose="020F0502020204030204"/>
              </a:rPr>
              <a:t>Ihre Unternehmenspräsentation (2)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AD84BB8-51E2-D11E-F033-6A05974C6712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85F1E21-6CCA-9AA0-238D-9C733E8D681F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9" name="Inhaltsplatzhalter 3">
              <a:extLst>
                <a:ext uri="{FF2B5EF4-FFF2-40B4-BE49-F238E27FC236}">
                  <a16:creationId xmlns:a16="http://schemas.microsoft.com/office/drawing/2014/main" id="{8ACB0A30-F44F-9770-F3DA-44000E8752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8D91769-B85E-D096-416A-0AFBB6335B2F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4" name="Grafik 3" descr="Ein Bild, das Text, Schrift, Grafiken, Tanz enthält.&#10;&#10;KI-generierte Inhalte können fehlerhaft sein.">
            <a:extLst>
              <a:ext uri="{FF2B5EF4-FFF2-40B4-BE49-F238E27FC236}">
                <a16:creationId xmlns:a16="http://schemas.microsoft.com/office/drawing/2014/main" id="{F5C6BDCE-482F-FC88-C2EE-D23F58A1C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181" y="60158"/>
            <a:ext cx="1147695" cy="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8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3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1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B5502E8-F73D-2D03-A618-B5AA80B5700C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07238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88CA776-AD12-F32A-0677-2F8AA4902975}"/>
              </a:ext>
            </a:extLst>
          </p:cNvPr>
          <p:cNvSpPr txBox="1"/>
          <p:nvPr/>
        </p:nvSpPr>
        <p:spPr>
          <a:xfrm>
            <a:off x="594360" y="168249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89807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A2DCF4-CBA4-2CCE-1768-2F11F32B05A3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97709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D07B829-F38E-4A82-D2D5-E4AC05A58F8F}"/>
              </a:ext>
            </a:extLst>
          </p:cNvPr>
          <p:cNvSpPr txBox="1"/>
          <p:nvPr/>
        </p:nvSpPr>
        <p:spPr>
          <a:xfrm>
            <a:off x="612648" y="175564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74110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EB51CD-C2B4-9BCD-FF02-30C1708C8642}"/>
              </a:ext>
            </a:extLst>
          </p:cNvPr>
          <p:cNvSpPr txBox="1"/>
          <p:nvPr/>
        </p:nvSpPr>
        <p:spPr>
          <a:xfrm>
            <a:off x="603504" y="181051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13412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2CF0E2D-3016-CFC2-3ACE-108699F3AC17}"/>
              </a:ext>
            </a:extLst>
          </p:cNvPr>
          <p:cNvSpPr txBox="1"/>
          <p:nvPr/>
        </p:nvSpPr>
        <p:spPr>
          <a:xfrm>
            <a:off x="566928" y="180136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03670491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6E754BDC7E3D4A90935FC85732AB72" ma:contentTypeVersion="20" ma:contentTypeDescription="Ein neues Dokument erstellen." ma:contentTypeScope="" ma:versionID="5b8b892d99f21634ae597cd4e21dcbb2">
  <xsd:schema xmlns:xsd="http://www.w3.org/2001/XMLSchema" xmlns:xs="http://www.w3.org/2001/XMLSchema" xmlns:p="http://schemas.microsoft.com/office/2006/metadata/properties" xmlns:ns2="2d258190-d5a8-4e2f-b06f-8f682dbf2d4c" xmlns:ns3="93c308b0-b9a0-4ce2-9c66-22a280ae4988" xmlns:ns4="7f899240-6760-43b1-9c67-d4600c9177c4" targetNamespace="http://schemas.microsoft.com/office/2006/metadata/properties" ma:root="true" ma:fieldsID="6a633b1d123d42fc3f4881e03259b8d8" ns2:_="" ns3:_="" ns4:_="">
    <xsd:import namespace="2d258190-d5a8-4e2f-b06f-8f682dbf2d4c"/>
    <xsd:import namespace="93c308b0-b9a0-4ce2-9c66-22a280ae4988"/>
    <xsd:import namespace="7f899240-6760-43b1-9c67-d4600c9177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_x00c4_nderungsdatum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58190-d5a8-4e2f-b06f-8f682dbf2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x00c4_nderungsdatum" ma:index="21" nillable="true" ma:displayName="Änderungsdatum" ma:format="DateTime" ma:internalName="_x00c4_nderungsdatum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c20faddb-645d-481a-b9ee-f1eb7d1b88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308b0-b9a0-4ce2-9c66-22a280ae4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99240-6760-43b1-9c67-d4600c9177c4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9e48d7b0-08b6-4ad3-9545-7252a34e143a}" ma:internalName="TaxCatchAll" ma:showField="CatchAllData" ma:web="93c308b0-b9a0-4ce2-9c66-22a280ae49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899240-6760-43b1-9c67-d4600c9177c4" xsi:nil="true"/>
    <_x00c4_nderungsdatum xmlns="2d258190-d5a8-4e2f-b06f-8f682dbf2d4c" xsi:nil="true"/>
    <lcf76f155ced4ddcb4097134ff3c332f xmlns="2d258190-d5a8-4e2f-b06f-8f682dbf2d4c">
      <Terms xmlns="http://schemas.microsoft.com/office/infopath/2007/PartnerControls"/>
    </lcf76f155ced4ddcb4097134ff3c332f>
    <SharedWithUsers xmlns="93c308b0-b9a0-4ce2-9c66-22a280ae4988">
      <UserInfo>
        <DisplayName>Reiß, Stefanie</DisplayName>
        <AccountId>62</AccountId>
        <AccountType/>
      </UserInfo>
      <UserInfo>
        <DisplayName>Stickling, Erwin</DisplayName>
        <AccountId>32</AccountId>
        <AccountType/>
      </UserInfo>
      <UserInfo>
        <DisplayName>Prestel, Christiane</DisplayName>
        <AccountId>70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13E060-1A96-46E9-8DF4-FE5600633F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258190-d5a8-4e2f-b06f-8f682dbf2d4c"/>
    <ds:schemaRef ds:uri="93c308b0-b9a0-4ce2-9c66-22a280ae4988"/>
    <ds:schemaRef ds:uri="7f899240-6760-43b1-9c67-d4600c9177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9261AC-21DD-4A62-B241-82D503A53694}">
  <ds:schemaRefs>
    <ds:schemaRef ds:uri="2d258190-d5a8-4e2f-b06f-8f682dbf2d4c"/>
    <ds:schemaRef ds:uri="7f899240-6760-43b1-9c67-d4600c9177c4"/>
    <ds:schemaRef ds:uri="93c308b0-b9a0-4ce2-9c66-22a280ae49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D4B6A98-5586-4B64-8FF0-36F3D6E4DB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29fc699-127e-425d-a75f-ed341dc32838}" enabled="0" method="" siteId="{e29fc699-127e-425d-a75f-ed341dc3283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</Words>
  <Application>Microsoft Office PowerPoint</Application>
  <PresentationFormat>Breitbild</PresentationFormat>
  <Paragraphs>17</Paragraphs>
  <Slides>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Franklin Gothic Book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Application Hosting Platform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Lenz, Daniela</dc:creator>
  <cp:lastModifiedBy>Stefanie Reiß</cp:lastModifiedBy>
  <cp:revision>1</cp:revision>
  <dcterms:created xsi:type="dcterms:W3CDTF">2021-09-09T14:23:36Z</dcterms:created>
  <dcterms:modified xsi:type="dcterms:W3CDTF">2026-02-19T13:12:16Z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0x010100856E754BDC7E3D4A90935FC85732AB72</vt:lpwstr>
  </property>
  <property fmtid="{D5CDD505-2E9C-101B-9397-08002B2CF9AE}" pid="3" name="Order">
    <vt:r8>128000</vt:r8>
  </property>
  <property fmtid="{D5CDD505-2E9C-101B-9397-08002B2CF9AE}" pid="4" name="MediaServiceImageTags">
    <vt:lpwstr/>
  </property>
</Properties>
</file>