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97" r:id="rId5"/>
    <p:sldId id="378" r:id="rId6"/>
    <p:sldId id="389" r:id="rId7"/>
    <p:sldId id="390" r:id="rId8"/>
    <p:sldId id="391" r:id="rId9"/>
    <p:sldId id="392" r:id="rId10"/>
    <p:sldId id="393" r:id="rId11"/>
    <p:sldId id="394" r:id="rId12"/>
    <p:sldId id="402" r:id="rId13"/>
    <p:sldId id="401" r:id="rId14"/>
    <p:sldId id="400" r:id="rId15"/>
    <p:sldId id="398" r:id="rId16"/>
    <p:sldId id="39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C153C"/>
    <a:srgbClr val="984465"/>
    <a:srgbClr val="FFFFFF"/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1DBCD-EE82-42A5-9765-25DAE381613F}" v="4" dt="2025-03-03T11:23:48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ß, Stefanie" userId="b20c5327-cfc3-431e-adba-f3d9960e0b2b" providerId="ADAL" clId="{69C8940F-5B7E-4BE0-8279-7CA64FAC11C7}"/>
    <pc:docChg chg="undo custSel addSld delSld modSld sldOrd">
      <pc:chgData name="Reiß, Stefanie" userId="b20c5327-cfc3-431e-adba-f3d9960e0b2b" providerId="ADAL" clId="{69C8940F-5B7E-4BE0-8279-7CA64FAC11C7}" dt="2023-09-08T13:51:49.391" v="4465" actId="1035"/>
      <pc:docMkLst>
        <pc:docMk/>
      </pc:docMkLst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0" sldId="256"/>
        </pc:sldMkLst>
      </pc:sldChg>
      <pc:sldChg chg="addSp delSp modSp mod">
        <pc:chgData name="Reiß, Stefanie" userId="b20c5327-cfc3-431e-adba-f3d9960e0b2b" providerId="ADAL" clId="{69C8940F-5B7E-4BE0-8279-7CA64FAC11C7}" dt="2023-09-05T12:39:25.035" v="3312"/>
        <pc:sldMkLst>
          <pc:docMk/>
          <pc:sldMk cId="296278390" sldId="260"/>
        </pc:sldMkLst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9" creationId="{6A12DD7A-AF36-EC8F-BED3-2EEAEFA52872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3" creationId="{D1F474DD-FC9E-72AC-C891-173CCE9B95BE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5" creationId="{43B24328-12AA-9503-E6A3-B03B8300C78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6" creationId="{4F2813EA-1547-6FC7-ED91-0D7BDF93FD0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7" creationId="{808478F7-3AB3-E88C-7565-0BFF61A4DF18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22" creationId="{04C81599-BB7A-13D4-02EE-C35957D8B6CA}"/>
          </ac:spMkLst>
        </pc:spChg>
        <pc:grpChg chg="del">
          <ac:chgData name="Reiß, Stefanie" userId="b20c5327-cfc3-431e-adba-f3d9960e0b2b" providerId="ADAL" clId="{69C8940F-5B7E-4BE0-8279-7CA64FAC11C7}" dt="2023-09-05T12:39:24.190" v="3311" actId="478"/>
          <ac:grpSpMkLst>
            <pc:docMk/>
            <pc:sldMk cId="296278390" sldId="260"/>
            <ac:grpSpMk id="2" creationId="{103959AC-8C00-4DBD-37D3-98968015018F}"/>
          </ac:grpSpMkLst>
        </pc:grpChg>
        <pc:grpChg chg="add 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7" creationId="{7F93E585-C6B4-BFE0-445C-97CBC7C228F7}"/>
          </ac:grpSpMkLst>
        </pc:grpChg>
        <pc:grpChg chg="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8" creationId="{517879D1-67FB-F71B-A383-3F48AFC9144D}"/>
          </ac:grpSpMkLst>
        </pc:grp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1" creationId="{64380A28-4F85-AF83-E6A7-9BAD113AAA91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2" creationId="{F88BD2D5-DEB4-FE50-ADBB-0A0602001DA7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4" creationId="{80E2B1C6-D1DF-DC11-26FD-F2B328198B9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8" creationId="{9C43F710-DF70-F943-1B28-8F250AE7F79C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9" creationId="{ACB6605C-6C67-4D98-05CC-F56E8BEC371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0" creationId="{93F580B6-82FF-C7F1-06EF-2164F570D176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1" creationId="{D02F9321-C0E6-F48A-D163-2E54296031F2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3" creationId="{D071F415-92D5-7801-6D7C-A4C0B201138F}"/>
          </ac:picMkLst>
        </pc:picChg>
      </pc:sldChg>
      <pc:sldChg chg="addSp delSp modSp mod delCm">
        <pc:chgData name="Reiß, Stefanie" userId="b20c5327-cfc3-431e-adba-f3d9960e0b2b" providerId="ADAL" clId="{69C8940F-5B7E-4BE0-8279-7CA64FAC11C7}" dt="2023-09-08T13:51:19.112" v="4439" actId="255"/>
        <pc:sldMkLst>
          <pc:docMk/>
          <pc:sldMk cId="3741690212" sldId="261"/>
        </pc:sldMkLst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0" creationId="{83E2814F-E4DA-345B-6B31-0B88E875E254}"/>
          </ac:spMkLst>
        </pc:spChg>
        <pc:spChg chg="mod">
          <ac:chgData name="Reiß, Stefanie" userId="b20c5327-cfc3-431e-adba-f3d9960e0b2b" providerId="ADAL" clId="{69C8940F-5B7E-4BE0-8279-7CA64FAC11C7}" dt="2023-09-08T13:46:27.888" v="4424" actId="255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0:19:30.653" v="4375" actId="404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30.172" v="4425" actId="255"/>
          <ac:spMkLst>
            <pc:docMk/>
            <pc:sldMk cId="3741690212" sldId="261"/>
            <ac:spMk id="17" creationId="{00000000-0000-0000-0000-000000000000}"/>
          </ac:spMkLst>
        </pc:spChg>
        <pc:spChg chg="del mod">
          <ac:chgData name="Reiß, Stefanie" userId="b20c5327-cfc3-431e-adba-f3d9960e0b2b" providerId="ADAL" clId="{69C8940F-5B7E-4BE0-8279-7CA64FAC11C7}" dt="2023-08-25T13:27:41.751" v="976" actId="478"/>
          <ac:spMkLst>
            <pc:docMk/>
            <pc:sldMk cId="3741690212" sldId="261"/>
            <ac:spMk id="1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9" creationId="{D9B7C6E5-A7CB-3BB8-B1C0-708F5B21370F}"/>
          </ac:spMkLst>
        </pc:spChg>
        <pc:spChg chg="del mod">
          <ac:chgData name="Reiß, Stefanie" userId="b20c5327-cfc3-431e-adba-f3d9960e0b2b" providerId="ADAL" clId="{69C8940F-5B7E-4BE0-8279-7CA64FAC11C7}" dt="2023-08-25T13:27:38.351" v="974" actId="478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04.209" v="4394" actId="255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12.542" v="4398" actId="255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51:19.112" v="4439" actId="255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8:14.563" v="4432" actId="14100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23.990" v="4423" actId="255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0" creationId="{331ABD6F-B24F-9EF2-57EA-951CE1512241}"/>
          </ac:spMkLst>
        </pc:spChg>
        <pc:spChg chg="add del mod">
          <ac:chgData name="Reiß, Stefanie" userId="b20c5327-cfc3-431e-adba-f3d9960e0b2b" providerId="ADAL" clId="{69C8940F-5B7E-4BE0-8279-7CA64FAC11C7}" dt="2023-09-08T10:19:37.337" v="4378" actId="14100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2" creationId="{F8F6DB62-4381-7684-71D9-6E102514275D}"/>
          </ac:spMkLst>
        </pc:spChg>
        <pc:spChg chg="add mod">
          <ac:chgData name="Reiß, Stefanie" userId="b20c5327-cfc3-431e-adba-f3d9960e0b2b" providerId="ADAL" clId="{69C8940F-5B7E-4BE0-8279-7CA64FAC11C7}" dt="2023-09-08T13:46:01.256" v="4393" actId="255"/>
          <ac:spMkLst>
            <pc:docMk/>
            <pc:sldMk cId="3741690212" sldId="261"/>
            <ac:spMk id="34" creationId="{F7CF3DFF-E96D-08BA-2956-84D3FF718F0D}"/>
          </ac:spMkLst>
        </pc:spChg>
        <pc:spChg chg="add mod">
          <ac:chgData name="Reiß, Stefanie" userId="b20c5327-cfc3-431e-adba-f3d9960e0b2b" providerId="ADAL" clId="{69C8940F-5B7E-4BE0-8279-7CA64FAC11C7}" dt="2023-09-08T13:45:58.156" v="4392" actId="255"/>
          <ac:spMkLst>
            <pc:docMk/>
            <pc:sldMk cId="3741690212" sldId="261"/>
            <ac:spMk id="35" creationId="{387D481C-695D-3E7C-D07B-51C43436F95A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6" creationId="{A7DAF9D9-022B-29AB-BEF8-80BD3374ED53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41" creationId="{1E3F2E1E-F8AF-39ED-EC52-E01BFA0D5E6C}"/>
          </ac:spMkLst>
        </pc:spChg>
        <pc:grpChg chg="add 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2" creationId="{F4515E31-7DA6-36D1-8329-6665B338B81C}"/>
          </ac:grpSpMkLst>
        </pc:grpChg>
        <pc:grpChg chg="del">
          <ac:chgData name="Reiß, Stefanie" userId="b20c5327-cfc3-431e-adba-f3d9960e0b2b" providerId="ADAL" clId="{69C8940F-5B7E-4BE0-8279-7CA64FAC11C7}" dt="2023-09-05T12:44:02.046" v="3358" actId="478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9" creationId="{7D9FECCF-368A-79DD-1A87-D110D6DFD335}"/>
          </ac:grpSpMkLst>
        </pc:grpChg>
        <pc:picChg chg="add mod modCrop">
          <ac:chgData name="Reiß, Stefanie" userId="b20c5327-cfc3-431e-adba-f3d9960e0b2b" providerId="ADAL" clId="{69C8940F-5B7E-4BE0-8279-7CA64FAC11C7}" dt="2023-08-25T13:37:23.171" v="1213" actId="1037"/>
          <ac:picMkLst>
            <pc:docMk/>
            <pc:sldMk cId="3741690212" sldId="261"/>
            <ac:picMk id="3" creationId="{AD85C005-7CD8-94FA-832A-1F9C47D64E98}"/>
          </ac:picMkLst>
        </pc:picChg>
        <pc:picChg chg="add mod">
          <ac:chgData name="Reiß, Stefanie" userId="b20c5327-cfc3-431e-adba-f3d9960e0b2b" providerId="ADAL" clId="{69C8940F-5B7E-4BE0-8279-7CA64FAC11C7}" dt="2023-08-30T14:51:04.724" v="1306" actId="1076"/>
          <ac:picMkLst>
            <pc:docMk/>
            <pc:sldMk cId="3741690212" sldId="261"/>
            <ac:picMk id="4" creationId="{6099F06F-1A92-84D5-7440-CF020CE53A2C}"/>
          </ac:picMkLst>
        </pc:picChg>
        <pc:picChg chg="add mod modCrop">
          <ac:chgData name="Reiß, Stefanie" userId="b20c5327-cfc3-431e-adba-f3d9960e0b2b" providerId="ADAL" clId="{69C8940F-5B7E-4BE0-8279-7CA64FAC11C7}" dt="2023-08-25T13:35:50.643" v="1146" actId="1076"/>
          <ac:picMkLst>
            <pc:docMk/>
            <pc:sldMk cId="3741690212" sldId="261"/>
            <ac:picMk id="6" creationId="{78F45D54-0C04-5FF6-3DD3-CD78EB76B569}"/>
          </ac:picMkLst>
        </pc:picChg>
        <pc:picChg chg="del">
          <ac:chgData name="Reiß, Stefanie" userId="b20c5327-cfc3-431e-adba-f3d9960e0b2b" providerId="ADAL" clId="{69C8940F-5B7E-4BE0-8279-7CA64FAC11C7}" dt="2023-08-25T13:26:37.543" v="965" actId="478"/>
          <ac:picMkLst>
            <pc:docMk/>
            <pc:sldMk cId="3741690212" sldId="261"/>
            <ac:picMk id="9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8-25T13:27:36.807" v="973" actId="478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14.065" v="1128" actId="1038"/>
          <ac:picMkLst>
            <pc:docMk/>
            <pc:sldMk cId="3741690212" sldId="261"/>
            <ac:picMk id="11" creationId="{00000000-0000-0000-0000-000000000000}"/>
          </ac:picMkLst>
        </pc:picChg>
        <pc:picChg chg="del mod">
          <ac:chgData name="Reiß, Stefanie" userId="b20c5327-cfc3-431e-adba-f3d9960e0b2b" providerId="ADAL" clId="{69C8940F-5B7E-4BE0-8279-7CA64FAC11C7}" dt="2023-08-30T14:50:54.515" v="1305" actId="478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2" creationId="{0A2C258E-D902-E449-1D5F-D98564E7424B}"/>
          </ac:picMkLst>
        </pc:picChg>
        <pc:picChg chg="mod">
          <ac:chgData name="Reiß, Stefanie" userId="b20c5327-cfc3-431e-adba-f3d9960e0b2b" providerId="ADAL" clId="{69C8940F-5B7E-4BE0-8279-7CA64FAC11C7}" dt="2023-08-25T13:35:31.795" v="1144" actId="1076"/>
          <ac:picMkLst>
            <pc:docMk/>
            <pc:sldMk cId="3741690212" sldId="261"/>
            <ac:picMk id="13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9-08T13:47:54.693" v="4427" actId="478"/>
          <ac:picMkLst>
            <pc:docMk/>
            <pc:sldMk cId="3741690212" sldId="261"/>
            <ac:picMk id="16" creationId="{FF99CC06-1B83-6447-9F8B-6A38F954CACD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8" creationId="{4A106D1F-C931-8AF5-89A5-8862114A275C}"/>
          </ac:picMkLst>
        </pc:picChg>
        <pc:picChg chg="del">
          <ac:chgData name="Reiß, Stefanie" userId="b20c5327-cfc3-431e-adba-f3d9960e0b2b" providerId="ADAL" clId="{69C8940F-5B7E-4BE0-8279-7CA64FAC11C7}" dt="2023-08-25T13:27:40.342" v="975" actId="478"/>
          <ac:picMkLst>
            <pc:docMk/>
            <pc:sldMk cId="3741690212" sldId="261"/>
            <ac:picMk id="19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20" creationId="{FB8C74A2-C23D-DF50-250B-D7D444D5A698}"/>
          </ac:picMkLst>
        </pc:picChg>
        <pc:picChg chg="mod">
          <ac:chgData name="Reiß, Stefanie" userId="b20c5327-cfc3-431e-adba-f3d9960e0b2b" providerId="ADAL" clId="{69C8940F-5B7E-4BE0-8279-7CA64FAC11C7}" dt="2023-08-25T13:35:58.535" v="1148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23.472" v="1143" actId="1038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53.463" v="1147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7:29.581" v="1238" actId="1037"/>
          <ac:picMkLst>
            <pc:docMk/>
            <pc:sldMk cId="3741690212" sldId="261"/>
            <ac:picMk id="28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8-25T13:24:33.695" v="950" actId="478"/>
          <ac:picMkLst>
            <pc:docMk/>
            <pc:sldMk cId="3741690212" sldId="261"/>
            <ac:picMk id="30" creationId="{FC0F11D9-B166-47A1-8AD1-E4B6B228DFE3}"/>
          </ac:picMkLst>
        </pc:picChg>
        <pc:picChg chg="add mod modCrop">
          <ac:chgData name="Reiß, Stefanie" userId="b20c5327-cfc3-431e-adba-f3d9960e0b2b" providerId="ADAL" clId="{69C8940F-5B7E-4BE0-8279-7CA64FAC11C7}" dt="2023-08-25T13:34:12.833" v="1026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7" creationId="{2344DEF0-60EB-606D-D218-1B2BD15FFFFE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8" creationId="{342CE04B-B8DB-6810-E64C-12D924AD3409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9" creationId="{6BF0E955-CF0B-E47D-3D0B-904A5ACC620B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0" creationId="{4B24211F-F2DB-5622-418A-72B1CF898673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8" creationId="{06D5A854-BEBC-4145-0535-57E98264A2F9}"/>
          </ac:picMkLst>
        </pc:picChg>
        <pc:picChg chg="add mod">
          <ac:chgData name="Reiß, Stefanie" userId="b20c5327-cfc3-431e-adba-f3d9960e0b2b" providerId="ADAL" clId="{69C8940F-5B7E-4BE0-8279-7CA64FAC11C7}" dt="2023-08-25T13:33:13.950" v="1003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07.449" v="3361"/>
        <pc:sldMkLst>
          <pc:docMk/>
          <pc:sldMk cId="3540178397" sldId="263"/>
        </pc:sldMkLst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7" creationId="{D22047FA-9E0A-ABC2-300A-863E7803358D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1" creationId="{03F28C4D-87CE-C2A6-7889-237E7DFCC033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3" creationId="{6D593E3D-1BC0-4B4B-D12E-CC97ECD86026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4" creationId="{E38E0052-2317-3D8C-A643-C6FA92D106AB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5" creationId="{6CAD8EC1-368C-6708-DB12-4DDED709131A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40" creationId="{610D9EFA-3993-8A5A-CC5C-773A439C55E2}"/>
          </ac:spMkLst>
        </pc:spChg>
        <pc:grpChg chg="add 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5" creationId="{48B8B843-4AEB-D9B0-3930-EAEE3F45C9BE}"/>
          </ac:grpSpMkLst>
        </pc:grpChg>
        <pc:grpChg chg="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6" creationId="{C3071E64-E83B-2776-A8A8-1BCD8AC3F49F}"/>
          </ac:grpSpMkLst>
        </pc:grpChg>
        <pc:grpChg chg="del">
          <ac:chgData name="Reiß, Stefanie" userId="b20c5327-cfc3-431e-adba-f3d9960e0b2b" providerId="ADAL" clId="{69C8940F-5B7E-4BE0-8279-7CA64FAC11C7}" dt="2023-09-05T12:44:06.640" v="3360" actId="478"/>
          <ac:grpSpMkLst>
            <pc:docMk/>
            <pc:sldMk cId="3540178397" sldId="263"/>
            <ac:grpSpMk id="21" creationId="{C934FC6A-5BFF-6562-F2D1-3656B405440E}"/>
          </ac:grpSpMkLst>
        </pc:grp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8" creationId="{37EB313B-072D-9A12-FB7B-C18C9D2A452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0" creationId="{D27400DF-6750-CBE1-24CA-DD3793987561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2" creationId="{57D6FB68-C91E-589F-B77C-506B91E4256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8" creationId="{B72F76E1-D1CB-D2DA-E547-4C72C1866505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9" creationId="{7B1092E5-6B6F-A28F-1B9F-8D78FDDB9FC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20" creationId="{0CE1E1D7-093A-C8E2-8013-96D7A9C3660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39" creationId="{DC5310B7-0EEF-8480-99A8-845B4FA7A059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41" creationId="{F9BD1673-9239-32AA-4180-954230DD39C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29.634" v="3371"/>
        <pc:sldMkLst>
          <pc:docMk/>
          <pc:sldMk cId="1891541999" sldId="264"/>
        </pc:sldMkLst>
        <pc:spChg chg="mod">
          <ac:chgData name="Reiß, Stefanie" userId="b20c5327-cfc3-431e-adba-f3d9960e0b2b" providerId="ADAL" clId="{69C8940F-5B7E-4BE0-8279-7CA64FAC11C7}" dt="2023-08-24T12:23:07.547" v="455" actId="20577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3.885" v="457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8.418" v="458" actId="1076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26" creationId="{F718AF45-17ED-FFBB-D697-E49E1755A56E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6" creationId="{4EFB3850-3D43-2611-2A0D-30886D3065AB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9" creationId="{B487D0A9-5E39-191A-16D6-20C715CAE573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1" creationId="{03D9D079-AAC1-6BC2-08C4-0A8B8DE03734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2" creationId="{DCBE5E96-E5AB-4EB9-BA23-800D85537A3C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3" creationId="{3F737D75-0FC2-58BE-52E5-2883B582D417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8" creationId="{7FAC2C6F-99A7-D5C9-5535-372CEC6B9863}"/>
          </ac:spMkLst>
        </pc:spChg>
        <pc:grpChg chg="del">
          <ac:chgData name="Reiß, Stefanie" userId="b20c5327-cfc3-431e-adba-f3d9960e0b2b" providerId="ADAL" clId="{69C8940F-5B7E-4BE0-8279-7CA64FAC11C7}" dt="2023-09-05T12:44:28.666" v="3370" actId="478"/>
          <ac:grpSpMkLst>
            <pc:docMk/>
            <pc:sldMk cId="1891541999" sldId="264"/>
            <ac:grpSpMk id="3" creationId="{0768AFCA-CC79-B37A-2EF8-F153646720DB}"/>
          </ac:grpSpMkLst>
        </pc:grpChg>
        <pc:grpChg chg="add 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9" creationId="{F8DA6630-77F9-4BC2-2530-942E8F498E02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3" creationId="{B3764373-2AA3-0208-F801-5A1CEA684C94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5" creationId="{0864C439-E5DE-F05B-6B96-EAE6E29EFB77}"/>
          </ac:grpSpMkLst>
        </pc:grpChg>
        <pc:picChg chg="add mod">
          <ac:chgData name="Reiß, Stefanie" userId="b20c5327-cfc3-431e-adba-f3d9960e0b2b" providerId="ADAL" clId="{69C8940F-5B7E-4BE0-8279-7CA64FAC11C7}" dt="2023-08-24T12:24:22.719" v="474" actId="1076"/>
          <ac:picMkLst>
            <pc:docMk/>
            <pc:sldMk cId="1891541999" sldId="264"/>
            <ac:picMk id="24" creationId="{EFCF1170-02FC-EE28-132A-0FDA36A6CBA7}"/>
          </ac:picMkLst>
        </pc:picChg>
        <pc:picChg chg="add mod">
          <ac:chgData name="Reiß, Stefanie" userId="b20c5327-cfc3-431e-adba-f3d9960e0b2b" providerId="ADAL" clId="{69C8940F-5B7E-4BE0-8279-7CA64FAC11C7}" dt="2023-08-24T12:24:58.759" v="483" actId="1076"/>
          <ac:picMkLst>
            <pc:docMk/>
            <pc:sldMk cId="1891541999" sldId="264"/>
            <ac:picMk id="27" creationId="{CD6DEA11-6A0D-FA93-52B5-FE086E08D195}"/>
          </ac:picMkLst>
        </pc:picChg>
        <pc:picChg chg="add mod">
          <ac:chgData name="Reiß, Stefanie" userId="b20c5327-cfc3-431e-adba-f3d9960e0b2b" providerId="ADAL" clId="{69C8940F-5B7E-4BE0-8279-7CA64FAC11C7}" dt="2023-08-24T12:24:51.086" v="482" actId="1076"/>
          <ac:picMkLst>
            <pc:docMk/>
            <pc:sldMk cId="1891541999" sldId="264"/>
            <ac:picMk id="44" creationId="{C0A9EF16-5599-1693-C07A-B422A35A60A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7" creationId="{CE0F454F-2324-1808-3481-DAB2E6225E0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8" creationId="{2FC8D1E7-0D36-10B4-4FD3-24C29EC6E5E6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0" creationId="{77527FAD-1AB1-CA25-AF40-3A968A42573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4" creationId="{34401EE1-7570-BD99-B498-27C6B6BE287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5" creationId="{8D150A39-40C1-CFD7-9124-6D923AB14E5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6" creationId="{1CBDDF3D-47AF-194B-A5BE-674A30B7D7E4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7" creationId="{8B648F51-1B8C-F9A3-4EA5-5F68B219A83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9" creationId="{C616294A-D48F-DEF8-C5C4-A1E42821A17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01.403" v="3385"/>
        <pc:sldMkLst>
          <pc:docMk/>
          <pc:sldMk cId="1837877746" sldId="265"/>
        </pc:sldMkLst>
        <pc:spChg chg="mod">
          <ac:chgData name="Reiß, Stefanie" userId="b20c5327-cfc3-431e-adba-f3d9960e0b2b" providerId="ADAL" clId="{69C8940F-5B7E-4BE0-8279-7CA64FAC11C7}" dt="2023-08-24T12:25:36.630" v="484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7.239" v="486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1.221" v="485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4" creationId="{1CE9FC26-8807-95B5-9567-A325DB874D2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8" creationId="{BFB1DEE0-7602-18F6-6D50-A17C541623F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2" creationId="{84DAF363-97AA-EBEA-A60B-5EC8F4423B28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6" creationId="{FA2EE928-2E81-7C23-C039-9D866D6E9A93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8" creationId="{63357ABB-C36C-A2D6-CEF9-FF2B3B83127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3" creationId="{6C8568E6-2225-73DC-D3B7-BEFAA40EE8CD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8" creationId="{1CB63358-9043-ED4C-A93C-E71195CD61F9}"/>
          </ac:spMkLst>
        </pc:spChg>
        <pc:grpChg chg="del">
          <ac:chgData name="Reiß, Stefanie" userId="b20c5327-cfc3-431e-adba-f3d9960e0b2b" providerId="ADAL" clId="{69C8940F-5B7E-4BE0-8279-7CA64FAC11C7}" dt="2023-09-05T12:45:01.111" v="3384" actId="478"/>
          <ac:grpSpMkLst>
            <pc:docMk/>
            <pc:sldMk cId="1837877746" sldId="265"/>
            <ac:grpSpMk id="3" creationId="{143CBE68-5ADB-FB2D-DB68-31404C35583F}"/>
          </ac:grpSpMkLst>
        </pc:grpChg>
        <pc:grpChg chg="add 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5" creationId="{BA895FCD-01A9-1B53-D5A3-277423AF800A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5" creationId="{5B708F03-2953-53E1-18E0-7D461A7364AF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6" creationId="{54CD2E6A-6E7D-01E8-BD33-D34034B4A7C9}"/>
          </ac:grpSpMkLst>
        </pc:grpChg>
        <pc:picChg chg="add mod">
          <ac:chgData name="Reiß, Stefanie" userId="b20c5327-cfc3-431e-adba-f3d9960e0b2b" providerId="ADAL" clId="{69C8940F-5B7E-4BE0-8279-7CA64FAC11C7}" dt="2023-08-24T12:26:05.162" v="492" actId="1076"/>
          <ac:picMkLst>
            <pc:docMk/>
            <pc:sldMk cId="1837877746" sldId="265"/>
            <ac:picMk id="6" creationId="{CDC5211E-E66C-7AC4-4722-529A65571E3E}"/>
          </ac:picMkLst>
        </pc:picChg>
        <pc:picChg chg="add del mod">
          <ac:chgData name="Reiß, Stefanie" userId="b20c5327-cfc3-431e-adba-f3d9960e0b2b" providerId="ADAL" clId="{69C8940F-5B7E-4BE0-8279-7CA64FAC11C7}" dt="2023-08-24T12:27:47.769" v="501" actId="478"/>
          <ac:picMkLst>
            <pc:docMk/>
            <pc:sldMk cId="1837877746" sldId="265"/>
            <ac:picMk id="15" creationId="{D1D35D76-659A-D0FF-D643-265EE705D136}"/>
          </ac:picMkLst>
        </pc:picChg>
        <pc:picChg chg="add mod">
          <ac:chgData name="Reiß, Stefanie" userId="b20c5327-cfc3-431e-adba-f3d9960e0b2b" providerId="ADAL" clId="{69C8940F-5B7E-4BE0-8279-7CA64FAC11C7}" dt="2023-08-24T12:27:54.292" v="503" actId="1076"/>
          <ac:picMkLst>
            <pc:docMk/>
            <pc:sldMk cId="1837877746" sldId="265"/>
            <ac:picMk id="17" creationId="{1C584410-AE7B-4995-98F5-745F117D6D12}"/>
          </ac:picMkLst>
        </pc:picChg>
        <pc:picChg chg="add mod">
          <ac:chgData name="Reiß, Stefanie" userId="b20c5327-cfc3-431e-adba-f3d9960e0b2b" providerId="ADAL" clId="{69C8940F-5B7E-4BE0-8279-7CA64FAC11C7}" dt="2023-08-24T12:28:43.834" v="508" actId="1076"/>
          <ac:picMkLst>
            <pc:docMk/>
            <pc:sldMk cId="1837877746" sldId="265"/>
            <ac:picMk id="19" creationId="{528E5C0C-21F1-C8E1-3B94-DEEA7E3261E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0" creationId="{B637797E-93A8-C83E-DB79-2024F92ADC1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1" creationId="{3C5727C7-A5AB-90E3-BC86-54E32840A8A8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3" creationId="{08494747-F754-714C-050F-E6062B39E4F7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4" creationId="{328B129B-0994-1919-508D-58830A34D2C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5" creationId="{0A0EABCC-F82A-AB90-FF51-358D30636523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6" creationId="{BDB21E24-76C1-199C-4926-D4E59A9A2C1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7" creationId="{085064E6-40D2-1F36-EB26-0B0AC6F6EF64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9" creationId="{5756EBF4-2445-3BBF-3588-4249F7C5A2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25.339" v="3395"/>
        <pc:sldMkLst>
          <pc:docMk/>
          <pc:sldMk cId="2757722407" sldId="266"/>
        </pc:sldMkLst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6" creationId="{81893103-2B79-30E3-4D20-ACA8827F3CB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9" creationId="{DAE0372E-F60C-DE9B-F9C0-73319FEC60C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3" creationId="{CA5346A5-FED1-6FD8-C61D-F9A69A181295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5" creationId="{B0F89186-8DCB-D42E-D845-D1E6F5F23894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8" creationId="{747914B4-7F39-E517-6EA0-676FBFACAD5E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37" creationId="{76D0D056-1B8E-AE9A-A97D-E1F40D1F0410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42" creationId="{2D86CAAC-DC26-3120-EBF9-1991BF54B2B5}"/>
          </ac:spMkLst>
        </pc:spChg>
        <pc:grpChg chg="del">
          <ac:chgData name="Reiß, Stefanie" userId="b20c5327-cfc3-431e-adba-f3d9960e0b2b" providerId="ADAL" clId="{69C8940F-5B7E-4BE0-8279-7CA64FAC11C7}" dt="2023-09-05T12:45:25.133" v="3394" actId="478"/>
          <ac:grpSpMkLst>
            <pc:docMk/>
            <pc:sldMk cId="2757722407" sldId="266"/>
            <ac:grpSpMk id="3" creationId="{FB9087D8-5487-315E-AF42-349873205377}"/>
          </ac:grpSpMkLst>
        </pc:grpChg>
        <pc:grpChg chg="add 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5" creationId="{A8B3B56B-AAD9-999C-39C7-7575207E5D5B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7" creationId="{DC301EBE-AE5C-D189-D0B3-ACD276E0258D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8" creationId="{0A9352E1-1A35-EB57-3ACC-B39023E268B5}"/>
          </ac:grpSpMkLst>
        </pc:grp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0" creationId="{2E6EFCD7-D2C3-77DE-D5B2-3821D78EA2C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1" creationId="{B8199487-338F-A800-B94F-5C2F6CD533C2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4" creationId="{8F8E3DD2-0BB5-2DB8-0DD7-470C61337957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8" creationId="{EE235429-A152-BF7F-A501-1AC5898050DF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9" creationId="{F084F43F-BF35-1537-874E-1102E1283F2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0" creationId="{9F6AAB1A-B24B-7E1D-B3FC-BB54C1E569B6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1" creationId="{30A29E7E-E93B-E542-B01F-313889F7ADC8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3" creationId="{DFF2F0B3-C707-6FE6-EB28-32D76DD38F2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47.473" v="3409"/>
        <pc:sldMkLst>
          <pc:docMk/>
          <pc:sldMk cId="3603021776" sldId="267"/>
        </pc:sldMkLst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6" creationId="{49EDE943-EA75-2AA2-5E58-E4B620456379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9" creationId="{6411F2CF-6E84-1C1A-1B93-9FA3C773743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3" creationId="{4AA0F0C2-6F1E-DE2C-C4C8-8410D436DCE2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5" creationId="{B78F28DB-BCBF-DCC3-157B-37F0DBB7B67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8" creationId="{1E763359-2069-5C10-C9B2-FFB7B930EB08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37" creationId="{31846DFF-7D3D-79D6-C707-DFF383885C6E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42" creationId="{474FFEB6-AE44-43B0-19A1-31CFEFBD591C}"/>
          </ac:spMkLst>
        </pc:spChg>
        <pc:grpChg chg="del">
          <ac:chgData name="Reiß, Stefanie" userId="b20c5327-cfc3-431e-adba-f3d9960e0b2b" providerId="ADAL" clId="{69C8940F-5B7E-4BE0-8279-7CA64FAC11C7}" dt="2023-09-05T12:45:47.247" v="3408" actId="478"/>
          <ac:grpSpMkLst>
            <pc:docMk/>
            <pc:sldMk cId="3603021776" sldId="267"/>
            <ac:grpSpMk id="3" creationId="{BB0B59EB-ED4B-7FA3-2BB8-7BE28FFFDEA8}"/>
          </ac:grpSpMkLst>
        </pc:grpChg>
        <pc:grpChg chg="add 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5" creationId="{001A6695-BEE6-ECEF-739B-76DF994984E4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7" creationId="{0EA40236-E8D9-0886-7F3B-F274FA77083F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8" creationId="{BC1877FD-1133-D4EE-CAF0-8FB9E76830D9}"/>
          </ac:grpSpMkLst>
        </pc:grp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0" creationId="{E1B5C5FA-0405-16C0-7DF7-5AB17810B6E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1" creationId="{50F9D0DE-F5C8-C1F7-3444-7B7E8F44B54D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4" creationId="{154EE6BC-D1EC-8AB8-0C3E-BF555612DE2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8" creationId="{D1F7FF2F-9BD5-7F25-0D8E-BA0881462458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9" creationId="{FE84C90B-9B8B-7F69-7E2A-28737A839B64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0" creationId="{99CFC535-B6E6-C9FE-7F6A-C36ED5DDF4F1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1" creationId="{E3B36A8A-B93F-9C9F-9C8C-AFFA611C502F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3" creationId="{05B1CC7E-70A5-AB20-D7E9-F92D10BBBE7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6:08.145" v="3423"/>
        <pc:sldMkLst>
          <pc:docMk/>
          <pc:sldMk cId="880367487" sldId="268"/>
        </pc:sldMkLst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6" creationId="{6D24C798-1046-0156-67A1-9B6179BCD56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9" creationId="{17C8E4F6-BD1D-BA01-D0B6-79E80859C07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3" creationId="{F580E9DD-387E-5A6F-3806-38603A0DDB22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5" creationId="{673761D6-6D5C-7F4A-BF77-2DBA90DB8BD9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8" creationId="{21BF63EE-B5CD-39A7-9D61-220F8CC4E07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37" creationId="{EFD817F2-6A1B-5531-C2ED-904649F3C8D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42" creationId="{76BCF587-35DF-291D-9F17-BC8F51F96FF4}"/>
          </ac:spMkLst>
        </pc:spChg>
        <pc:grpChg chg="del">
          <ac:chgData name="Reiß, Stefanie" userId="b20c5327-cfc3-431e-adba-f3d9960e0b2b" providerId="ADAL" clId="{69C8940F-5B7E-4BE0-8279-7CA64FAC11C7}" dt="2023-09-05T12:46:07.912" v="3422" actId="478"/>
          <ac:grpSpMkLst>
            <pc:docMk/>
            <pc:sldMk cId="880367487" sldId="268"/>
            <ac:grpSpMk id="3" creationId="{6419A1B8-56E2-AE0C-6307-2E287DDA4EEE}"/>
          </ac:grpSpMkLst>
        </pc:grpChg>
        <pc:grpChg chg="add 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5" creationId="{9B0A3092-48F6-2875-EEBA-0BE45232F1A2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7" creationId="{78930BAF-D505-9EA1-A872-F1FA01DE8264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8" creationId="{5C1E2E23-F08B-C823-6703-CE4B2AD79D01}"/>
          </ac:grpSpMkLst>
        </pc:grp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0" creationId="{C56FC4CC-B8AA-39CA-0C76-B79A48C6F7B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1" creationId="{079A913B-0157-915B-EA8D-03D4581BB80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4" creationId="{4DE376A9-6BDC-B94E-81F4-898D14CD4FA1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8" creationId="{3303D0C6-C474-7904-D2CD-E4323D0EAFD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9" creationId="{7A6F9F74-FA06-2447-DC62-3D147F98DCD6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0" creationId="{442E3FB9-CB5A-FB44-2682-5289E6981479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1" creationId="{0DB9C5E6-3605-2ADB-017B-26F4C21A19A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3" creationId="{CEBEF66F-0A28-F43C-FD8E-6C7D178DBC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15.169" v="3435"/>
        <pc:sldMkLst>
          <pc:docMk/>
          <pc:sldMk cId="2384028137" sldId="269"/>
        </pc:sldMkLst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6" creationId="{30108CBB-A945-A373-142E-1520AE63527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9" creationId="{86114736-2D00-0C1E-23FA-F3B4E5F8941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3" creationId="{40C26A4F-6653-7EF0-33D3-1ECFF61E447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5" creationId="{6212F09B-EB0D-7DBD-E3CD-99B3851B1F2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8" creationId="{68AD1A9C-EE16-2537-2A17-6D3E02BF7D8F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37" creationId="{E71D21C5-1006-8251-7EFA-BE9FB93E2467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42" creationId="{6B0BD514-3552-15B1-0257-1D46DD9ABBAD}"/>
          </ac:spMkLst>
        </pc:spChg>
        <pc:grpChg chg="del">
          <ac:chgData name="Reiß, Stefanie" userId="b20c5327-cfc3-431e-adba-f3d9960e0b2b" providerId="ADAL" clId="{69C8940F-5B7E-4BE0-8279-7CA64FAC11C7}" dt="2023-09-05T12:47:11.378" v="3434" actId="478"/>
          <ac:grpSpMkLst>
            <pc:docMk/>
            <pc:sldMk cId="2384028137" sldId="269"/>
            <ac:grpSpMk id="3" creationId="{6A99694C-7030-C496-4D01-FF85D57C883C}"/>
          </ac:grpSpMkLst>
        </pc:grpChg>
        <pc:grpChg chg="add 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5" creationId="{32672A0B-3777-C8EF-F70B-61B9921597B3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7" creationId="{00C50503-7C7D-7941-7880-DC4DC971D40F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8" creationId="{2B928960-1BAF-31E2-323E-1AE6FFFD2B5B}"/>
          </ac:grpSpMkLst>
        </pc:grp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0" creationId="{409010F6-1BDC-F00E-872F-C973081ED02F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1" creationId="{1BA446F6-51CA-843C-1231-CC3385F49F96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4" creationId="{F4B9012B-F5C3-68DE-155F-D2DA8DAC5CA5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8" creationId="{146EA475-6715-F9F9-11E0-261DC0B07111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9" creationId="{ADBB8463-AC80-F6FE-CB0D-DE220275A3F2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0" creationId="{98B08433-4643-E2ED-21E7-37EA8576416C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1" creationId="{10D62DD4-17DD-F1DB-1655-166D62A22897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3" creationId="{6FA8CCF1-5B71-0935-F629-025370B81D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52.524" v="3779" actId="1035"/>
        <pc:sldMkLst>
          <pc:docMk/>
          <pc:sldMk cId="2637099521" sldId="270"/>
        </pc:sldMkLst>
        <pc:spChg chg="mod">
          <ac:chgData name="Reiß, Stefanie" userId="b20c5327-cfc3-431e-adba-f3d9960e0b2b" providerId="ADAL" clId="{69C8940F-5B7E-4BE0-8279-7CA64FAC11C7}" dt="2023-09-07T11:15:47.083" v="3767" actId="1035"/>
          <ac:spMkLst>
            <pc:docMk/>
            <pc:sldMk cId="2637099521" sldId="27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24" creationId="{C3C67FA1-D2FB-2E8D-6041-65F4C411CAE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2" creationId="{C51A0536-4E43-66B2-61D7-B70096D8A572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5" creationId="{A1514D7E-DE74-A795-4EB2-34E71BF6FA9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7" creationId="{EEDA219F-F874-18A1-BFE0-52E878A7CDE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8" creationId="{C4890AFF-4923-A11A-3EA6-30B1086F3373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9" creationId="{0FD2FB2F-A9DB-6C60-BA36-B5393C3028B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54" creationId="{7BEFDD62-D653-D360-04FA-2C4587176A14}"/>
          </ac:spMkLst>
        </pc:spChg>
        <pc:grpChg chg="del">
          <ac:chgData name="Reiß, Stefanie" userId="b20c5327-cfc3-431e-adba-f3d9960e0b2b" providerId="ADAL" clId="{69C8940F-5B7E-4BE0-8279-7CA64FAC11C7}" dt="2023-09-05T12:44:38.663" v="3374" actId="478"/>
          <ac:grpSpMkLst>
            <pc:docMk/>
            <pc:sldMk cId="2637099521" sldId="270"/>
            <ac:grpSpMk id="3" creationId="{9B58D99C-97A5-7726-47DB-51453381DF73}"/>
          </ac:grpSpMkLst>
        </pc:grpChg>
        <pc:grpChg chg="add 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21" creationId="{391FFF51-A74D-BACA-B841-94F882BB5EDD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0" creationId="{B7B6B2CA-EB17-C827-1BF7-CCAD08BB4F51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1" creationId="{11893CF5-8942-5B1B-08E8-66F8F21DDFA3}"/>
          </ac:grpSpMkLst>
        </pc:grpChg>
        <pc:picChg chg="add mod">
          <ac:chgData name="Reiß, Stefanie" userId="b20c5327-cfc3-431e-adba-f3d9960e0b2b" providerId="ADAL" clId="{69C8940F-5B7E-4BE0-8279-7CA64FAC11C7}" dt="2023-09-07T11:15:52.524" v="3779" actId="1035"/>
          <ac:picMkLst>
            <pc:docMk/>
            <pc:sldMk cId="2637099521" sldId="270"/>
            <ac:picMk id="3" creationId="{10282D56-BF41-DBC2-590F-B249238D48BB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3" creationId="{99326B8F-3FD4-C90B-1DF7-F80B9F27CE1A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4" creationId="{687608FB-9A36-FA1A-9DA9-2710F06E61D8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6" creationId="{82ACDAB3-460C-9E33-76B2-8A06C2D7FA6D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0" creationId="{6D29B7CE-6096-261A-8BDC-1AF9DE77FAF6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1" creationId="{46D9607D-A50C-FB93-494A-C447B85EFDC0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2" creationId="{B605FB39-5EA6-98F5-1E35-60D78DB3FA61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3" creationId="{BA554727-22B5-E817-6BE6-D8C98E4E425C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5" creationId="{8FDF6A1B-001A-DBE9-2B9A-A243A540AAA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06.344" v="3749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69C8940F-5B7E-4BE0-8279-7CA64FAC11C7}" dt="2023-09-07T11:15:00.046" v="3746" actId="1036"/>
          <ac:spMkLst>
            <pc:docMk/>
            <pc:sldMk cId="2823074659" sldId="27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23" creationId="{37B33A58-D22B-BC59-3FA6-818E22457EF8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2" creationId="{836E3D0D-5336-BA22-AECF-11D94C8360CF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5" creationId="{D327DE00-EBF9-D714-8D7F-DE5E22E782AB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7" creationId="{7129E56B-3468-398C-F599-03D1687FC8DA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8" creationId="{11A3C928-3894-5DDE-457F-FD38D6CD030C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9" creationId="{1711E889-0B18-3742-33BA-9B91DBFFFB12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54" creationId="{89651B0F-8FFA-E8E8-89F3-99ED785E7187}"/>
          </ac:spMkLst>
        </pc:spChg>
        <pc:grpChg chg="del">
          <ac:chgData name="Reiß, Stefanie" userId="b20c5327-cfc3-431e-adba-f3d9960e0b2b" providerId="ADAL" clId="{69C8940F-5B7E-4BE0-8279-7CA64FAC11C7}" dt="2023-09-05T12:44:35.223" v="3372" actId="478"/>
          <ac:grpSpMkLst>
            <pc:docMk/>
            <pc:sldMk cId="2823074659" sldId="271"/>
            <ac:grpSpMk id="3" creationId="{F40A9B96-650A-B033-7077-D3F2723FF79E}"/>
          </ac:grpSpMkLst>
        </pc:grpChg>
        <pc:grpChg chg="add 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21" creationId="{2B0FA44D-DE3E-2695-9574-B1B9BBF5172F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0" creationId="{FE35B160-8E95-60EC-8E1A-DFF3E05F0ECA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1" creationId="{5A67A9EC-5731-CAD9-FB23-3231B009B693}"/>
          </ac:grpSpMkLst>
        </pc:grpChg>
        <pc:picChg chg="add mod">
          <ac:chgData name="Reiß, Stefanie" userId="b20c5327-cfc3-431e-adba-f3d9960e0b2b" providerId="ADAL" clId="{69C8940F-5B7E-4BE0-8279-7CA64FAC11C7}" dt="2023-09-07T11:15:06.344" v="3749" actId="1076"/>
          <ac:picMkLst>
            <pc:docMk/>
            <pc:sldMk cId="2823074659" sldId="271"/>
            <ac:picMk id="3" creationId="{67015A57-215A-6125-D0A0-6B29A759751C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3" creationId="{F468025D-0198-5967-D479-BD8E1FD74D5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4" creationId="{64B95896-E10C-29E0-146A-8A40A5129ED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6" creationId="{DDC17F6E-3020-E875-98EA-4AC9C9FE65C9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0" creationId="{8CA95117-BE51-7933-D6AC-7D346DC45F65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1" creationId="{3AD9232B-E032-CA6C-149B-5CFA5A2DD6B1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2" creationId="{B38A7191-3508-B7E8-E703-FE130825223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3" creationId="{483618AC-1527-0921-B82D-73D53FCE449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5" creationId="{BE2D1492-C051-90EF-FDCC-1908F567606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56.073" v="3872" actId="207"/>
        <pc:sldMkLst>
          <pc:docMk/>
          <pc:sldMk cId="3481869279" sldId="272"/>
        </pc:sldMkLst>
        <pc:spChg chg="del topLvl">
          <ac:chgData name="Reiß, Stefanie" userId="b20c5327-cfc3-431e-adba-f3d9960e0b2b" providerId="ADAL" clId="{69C8940F-5B7E-4BE0-8279-7CA64FAC11C7}" dt="2023-09-05T12:44:45.220" v="3376" actId="478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69C8940F-5B7E-4BE0-8279-7CA64FAC11C7}" dt="2023-09-07T11:16:17.927" v="3785" actId="2057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56.073" v="3872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27" creationId="{7BE3ED5C-47A2-2680-7CA0-BD5065555AA9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3" creationId="{2BDA9A34-318A-C533-6EC3-1C438AEF6B0A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6" creationId="{F7C20A4D-C9CF-190F-CF70-32E6D2C3F7A8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8" creationId="{F94E1ABA-CF6F-B6EA-90AD-13EE8E60A07E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9" creationId="{5E82527B-436C-B346-DBD4-A669C29649FC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0" creationId="{79248CEB-05BB-538A-C104-E7E7716D026D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5" creationId="{DE7FAA29-27E2-53ED-3103-B3687A28560D}"/>
          </ac:spMkLst>
        </pc:spChg>
        <pc:grpChg chg="de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3" creationId="{7E4AB68D-485B-9715-BB34-3151F82B889D}"/>
          </ac:grpSpMkLst>
        </pc:grpChg>
        <pc:grpChg chg="topLv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6" creationId="{6AF88BB4-2268-E8DF-CC5C-965D75F8F4A0}"/>
          </ac:grpSpMkLst>
        </pc:grpChg>
        <pc:grpChg chg="add 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23" creationId="{9D9992D3-87AC-5D6B-915F-E795B44BFDCF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1" creationId="{88150217-FCC3-058E-7709-4A2D0FCEC6F2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2" creationId="{D574D871-77F3-CDDC-7F37-760925993EED}"/>
          </ac:grpSpMkLst>
        </pc:grpChg>
        <pc:picChg chg="add mod">
          <ac:chgData name="Reiß, Stefanie" userId="b20c5327-cfc3-431e-adba-f3d9960e0b2b" providerId="ADAL" clId="{69C8940F-5B7E-4BE0-8279-7CA64FAC11C7}" dt="2023-09-07T11:16:34.130" v="3789" actId="1076"/>
          <ac:picMkLst>
            <pc:docMk/>
            <pc:sldMk cId="3481869279" sldId="272"/>
            <ac:picMk id="3" creationId="{97F19A77-89BF-E9E0-C558-BB82E19F7E8D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4" creationId="{07AFAFD7-073E-59BD-1508-EBCD3A93DC8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5" creationId="{075E9992-250E-52D5-0C8D-5896AC93BC2F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7" creationId="{5D0FBA5D-B4EC-D6FD-E8FC-072E3C5AFAA0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1" creationId="{78F64063-2AE1-D7B7-47FD-4C56097BB07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2" creationId="{E0859D88-926E-FAF7-9FE7-DAC19D7D8212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3" creationId="{52ED9359-8F20-D231-EC95-86F513E80AB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4" creationId="{D1A7658B-5E4A-EAFD-DA33-5B7035D82FC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6" creationId="{86AA5802-0B45-C813-8AB4-E5E96CCCC44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51.817" v="3379"/>
        <pc:sldMkLst>
          <pc:docMk/>
          <pc:sldMk cId="2341086354" sldId="273"/>
        </pc:sldMkLst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5" creationId="{6627DD07-74D0-C27D-1B7C-E5F7258E039F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8" creationId="{5A5E1021-51A5-447C-3FD6-626BA835617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2" creationId="{5197DD80-D42F-0C31-21AD-F784D991BC09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4" creationId="{7907BFB8-42B1-BABC-266B-952C521641C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5" creationId="{2BF5C27A-ADD3-6354-D3F7-6C28FF945DDE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8" creationId="{F1846DE8-5D54-48FA-A0C1-DFD87163D367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42" creationId="{984F967D-FEE7-DBD7-6CBB-32B77E87B121}"/>
          </ac:spMkLst>
        </pc:spChg>
        <pc:grpChg chg="add 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3" creationId="{1F6FA57C-401B-D439-9659-A207475B6E60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6" creationId="{756F55FA-E93D-2372-C69B-4F8C3177C36E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7" creationId="{C972921B-2F7F-1F31-B1EC-32483A5A26CD}"/>
          </ac:grpSpMkLst>
        </pc:grpChg>
        <pc:grpChg chg="del">
          <ac:chgData name="Reiß, Stefanie" userId="b20c5327-cfc3-431e-adba-f3d9960e0b2b" providerId="ADAL" clId="{69C8940F-5B7E-4BE0-8279-7CA64FAC11C7}" dt="2023-09-05T12:44:51.035" v="3378" actId="478"/>
          <ac:grpSpMkLst>
            <pc:docMk/>
            <pc:sldMk cId="2341086354" sldId="273"/>
            <ac:grpSpMk id="20" creationId="{998331DE-229C-ECCD-1F6F-CA85151A6D5F}"/>
          </ac:grpSpMkLst>
        </pc:grp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9" creationId="{59E88A70-4F2C-96A2-51FD-25C65082E9BD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0" creationId="{BC272160-919B-0F11-C9F3-F30C0CDB1E94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3" creationId="{2BA6DEAD-4B96-60C7-B62F-D1223FF9694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9" creationId="{BBE693F5-1DA8-D3D3-25E1-E21C607D7D57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39" creationId="{CB7E875D-DA71-C7A0-5673-29A0F5E8E2A6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0" creationId="{D3609652-83EB-2A99-755E-91BE84B6DD5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1" creationId="{7A0DD326-BB64-06CB-9D89-F5AFA235078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3" creationId="{0BDE1913-8494-C55C-4DD1-8FE9324395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8:32.411" v="3840" actId="1076"/>
        <pc:sldMkLst>
          <pc:docMk/>
          <pc:sldMk cId="4025876246" sldId="274"/>
        </pc:sldMkLst>
        <pc:spChg chg="mod">
          <ac:chgData name="Reiß, Stefanie" userId="b20c5327-cfc3-431e-adba-f3d9960e0b2b" providerId="ADAL" clId="{69C8940F-5B7E-4BE0-8279-7CA64FAC11C7}" dt="2023-09-07T11:18:26.315" v="3838" actId="20577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1" creationId="{F5039A7C-8069-28EA-4619-518D73C140D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4" creationId="{F9E54F3A-AEC6-BE6E-D42F-7BF96E73C68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7" creationId="{8196F264-5FB1-312C-FDAA-57D957EF96D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9" creationId="{33CA3B2F-3A8D-260C-8F9B-17AA71A8160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2" creationId="{1102C8F6-A7F1-9777-4435-E488EBB4794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5" creationId="{C42CAC6F-9759-0C73-254B-92FD8E0FCBF5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44" creationId="{298D3EFF-F4CD-F195-3D17-4C3AECDB4616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47" creationId="{5624B4F1-D6E2-A403-3599-BD348F70BC6F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0" creationId="{6843242D-E7FA-3C8D-DD6E-0A43852ED44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3" creationId="{1AD4A2D8-9B0F-CCEF-7B20-FD151B1DEC1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5" creationId="{3CFB96BB-C11E-56AD-5C5A-656FDAE6139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6" creationId="{1748F571-1AFA-968D-CA9D-5444EE44D7D9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7" creationId="{06A4C31E-F8FC-6C2C-BF46-B936A110DBD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62" creationId="{D8EB149C-2D53-0958-7042-115810786B4F}"/>
          </ac:spMkLst>
        </pc:spChg>
        <pc:grpChg chg="del">
          <ac:chgData name="Reiß, Stefanie" userId="b20c5327-cfc3-431e-adba-f3d9960e0b2b" providerId="ADAL" clId="{69C8940F-5B7E-4BE0-8279-7CA64FAC11C7}" dt="2023-09-05T12:45:09.248" v="3388" actId="478"/>
          <ac:grpSpMkLst>
            <pc:docMk/>
            <pc:sldMk cId="4025876246" sldId="274"/>
            <ac:grpSpMk id="3" creationId="{1BEF3134-E9DF-B403-1123-D7A3AA98F505}"/>
          </ac:grpSpMkLst>
        </pc:grpChg>
        <pc:grpChg chg="add del mod">
          <ac:chgData name="Reiß, Stefanie" userId="b20c5327-cfc3-431e-adba-f3d9960e0b2b" providerId="ADAL" clId="{69C8940F-5B7E-4BE0-8279-7CA64FAC11C7}" dt="2023-09-05T12:45:08.006" v="3387"/>
          <ac:grpSpMkLst>
            <pc:docMk/>
            <pc:sldMk cId="4025876246" sldId="274"/>
            <ac:grpSpMk id="10" creationId="{8AEE0B65-8550-CEE7-8D2F-9869278D716B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2" creationId="{BF8EE972-4CCD-8CBC-7345-CBE290FE5528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3" creationId="{9E2DD34E-6094-37FD-E300-450B07E67382}"/>
          </ac:grpSpMkLst>
        </pc:grpChg>
        <pc:grpChg chg="add 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6" creationId="{8FE38C5D-F4DD-8AE9-3B4F-B0501B608A91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8" creationId="{8EC23A8D-E4A3-E8D6-DBFB-1CA868E434E7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9" creationId="{D83AE490-D97A-93B8-9FDA-78E368E554C8}"/>
          </ac:grpSpMkLst>
        </pc:grpChg>
        <pc:picChg chg="add mod">
          <ac:chgData name="Reiß, Stefanie" userId="b20c5327-cfc3-431e-adba-f3d9960e0b2b" providerId="ADAL" clId="{69C8940F-5B7E-4BE0-8279-7CA64FAC11C7}" dt="2023-09-07T11:18:32.411" v="3840" actId="1076"/>
          <ac:picMkLst>
            <pc:docMk/>
            <pc:sldMk cId="4025876246" sldId="274"/>
            <ac:picMk id="3" creationId="{2117F404-B1E7-A0AB-7546-B6CCC730C54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5" creationId="{5C9F09A8-99F0-CEA7-4775-DB0AE761AD9C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6" creationId="{46900233-61B9-B0CD-691B-46F55EB78C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8" creationId="{A99B5427-E7FA-8BC1-4B01-58D40435ED77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0" creationId="{3457802E-5542-CCB8-81A9-D6623D5769E3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1" creationId="{ADEAA6C7-051E-89DF-8D17-BD47BC07BA8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2" creationId="{C1F6D49E-4540-C1BA-3C66-C8A5C40F4634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3" creationId="{BC4813B1-3521-7B60-5A23-B35BDFCA42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5" creationId="{248FA412-0308-6F9B-CE22-FA7019DB1245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1" creationId="{C2BF7114-C588-AF8F-32AF-3F90D99BEAE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2" creationId="{10D32943-659F-0446-C689-7FFEDEF14FFB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4" creationId="{81BB35F4-EBDE-575E-F0D8-33C33783FA07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8" creationId="{603EF538-E1D1-A037-FEFD-5CE3CCE640D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9" creationId="{31C492FD-146B-E1A3-3927-3B8D7BD570D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0" creationId="{8BC3C609-C04E-17D2-0B92-7C15DEF56A8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1" creationId="{B3700BF5-1393-ECF8-E457-C293E0C9EC1F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3" creationId="{FE28F904-ABAF-E6B6-10D1-9C1819CBDBB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40:13.352" v="4361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69C8940F-5B7E-4BE0-8279-7CA64FAC11C7}" dt="2023-09-07T11:19:35.231" v="3859" actId="20577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1" creationId="{D5988EB5-700B-E386-6066-40DBAB7A05C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4" creationId="{F34C85CF-D13C-C0BE-21A0-6874648DB00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7" creationId="{5FDB1907-C3D8-7B84-035B-B20D589B84FF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9" creationId="{816B135A-E493-41A7-0266-D4E7C4B9873B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2" creationId="{AD209793-5EB5-6C29-5CCA-D6A7C1FE7E0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4" creationId="{152AD293-F529-215B-D238-732D8B3CB3B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44" creationId="{3931FD51-5F72-6C18-9838-D00BA0155889}"/>
          </ac:spMkLst>
        </pc:spChg>
        <pc:grpChg chg="del">
          <ac:chgData name="Reiß, Stefanie" userId="b20c5327-cfc3-431e-adba-f3d9960e0b2b" providerId="ADAL" clId="{69C8940F-5B7E-4BE0-8279-7CA64FAC11C7}" dt="2023-09-05T12:45:18.523" v="3390" actId="478"/>
          <ac:grpSpMkLst>
            <pc:docMk/>
            <pc:sldMk cId="1539144863" sldId="275"/>
            <ac:grpSpMk id="3" creationId="{08032252-6EF7-9EB1-A800-4BFE2AFF5F59}"/>
          </ac:grpSpMkLst>
        </pc:grpChg>
        <pc:grpChg chg="add 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0" creationId="{AD27B337-E8F6-84CB-ABA1-A8DF7FCA4EC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2" creationId="{E3659BE5-18B0-A3DF-072C-A819B8FA520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3" creationId="{B91019CB-5A12-6E81-1692-5A29A96DA811}"/>
          </ac:grpSpMkLst>
        </pc:grpChg>
        <pc:picChg chg="add mod">
          <ac:chgData name="Reiß, Stefanie" userId="b20c5327-cfc3-431e-adba-f3d9960e0b2b" providerId="ADAL" clId="{69C8940F-5B7E-4BE0-8279-7CA64FAC11C7}" dt="2023-09-07T11:40:13.352" v="4361" actId="1076"/>
          <ac:picMkLst>
            <pc:docMk/>
            <pc:sldMk cId="1539144863" sldId="275"/>
            <ac:picMk id="3" creationId="{9AC88E2E-3188-6EEB-D153-22C52AEBC58D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5" creationId="{F1907A12-CB73-F873-CE33-F71488848EB0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6" creationId="{C227644B-1C3E-24E1-DA81-5CE6121EA06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8" creationId="{E62A199B-129A-F73A-5CC4-FA2A4D142D4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0" creationId="{2630C286-AD9B-4D1C-57AC-425C493D9B0A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1" creationId="{1ED17108-C513-DE60-CB1B-163CA93DF0C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2" creationId="{93C25070-92B3-CFBF-C308-2FF74783B411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3" creationId="{3925F246-1506-A716-A71E-B25A9B41FF1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5" creationId="{A09D2C87-BC56-0D6F-D149-4BD66368D37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43.467" v="3871" actId="207"/>
        <pc:sldMkLst>
          <pc:docMk/>
          <pc:sldMk cId="4102956631" sldId="276"/>
        </pc:sldMkLst>
        <pc:spChg chg="mod">
          <ac:chgData name="Reiß, Stefanie" userId="b20c5327-cfc3-431e-adba-f3d9960e0b2b" providerId="ADAL" clId="{69C8940F-5B7E-4BE0-8279-7CA64FAC11C7}" dt="2023-09-07T11:20:37.326" v="3870" actId="1076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43.467" v="3871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2" creationId="{C4A4E894-A192-06C9-48E3-0ED9F177672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6" creationId="{8354B399-0DF0-3EF3-C10A-F904A7F41267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9" creationId="{501EB598-CBEE-AEE6-DFB7-AA8C415FD5ED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1" creationId="{779DC637-70D5-9B10-10B7-7DA339DEC788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4" creationId="{E764A33B-BD12-E123-8679-5CE1D6FDC0C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7" creationId="{78EBFA4E-00FC-A9D8-0674-30370408C3A9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45" creationId="{A686D4C3-98C4-34A1-A35E-8C6D0EA95C52}"/>
          </ac:spMkLst>
        </pc:spChg>
        <pc:grpChg chg="del">
          <ac:chgData name="Reiß, Stefanie" userId="b20c5327-cfc3-431e-adba-f3d9960e0b2b" providerId="ADAL" clId="{69C8940F-5B7E-4BE0-8279-7CA64FAC11C7}" dt="2023-09-05T12:45:21.753" v="3392" actId="478"/>
          <ac:grpSpMkLst>
            <pc:docMk/>
            <pc:sldMk cId="4102956631" sldId="276"/>
            <ac:grpSpMk id="3" creationId="{69FE322E-5BE2-70DD-4136-C20CE77D9768}"/>
          </ac:grpSpMkLst>
        </pc:grpChg>
        <pc:grpChg chg="add 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1" creationId="{5998A343-0611-91A8-20E8-0D58FD4373EF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4" creationId="{ADC9995B-287D-C857-F69B-4922CA3C29D9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5" creationId="{112B728F-EF2F-ED0D-1B7C-987D179023B8}"/>
          </ac:grpSpMkLst>
        </pc:grpChg>
        <pc:picChg chg="add mod">
          <ac:chgData name="Reiß, Stefanie" userId="b20c5327-cfc3-431e-adba-f3d9960e0b2b" providerId="ADAL" clId="{69C8940F-5B7E-4BE0-8279-7CA64FAC11C7}" dt="2023-09-07T11:20:29.182" v="3869" actId="1076"/>
          <ac:picMkLst>
            <pc:docMk/>
            <pc:sldMk cId="4102956631" sldId="276"/>
            <ac:picMk id="3" creationId="{43AE5A82-10CF-7351-D85C-8C4F98249559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7" creationId="{CE21F91D-A651-EB82-870A-C45B4A8F56C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8" creationId="{D2E5958F-4EA4-D7EB-BF85-0B74694B384F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20" creationId="{5FD227FF-E76E-0574-255B-F7FE4029556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1" creationId="{211FB71D-A236-F0F6-0B23-E0EF9A4DC8B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2" creationId="{E1D16E9A-CA34-EA2F-4387-7AB88AC34D93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3" creationId="{F154CBDB-FB89-EE96-A297-E3B680024DD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4" creationId="{9635FB01-3101-77B8-E0BE-CCBF8786A41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6" creationId="{F42D6CC1-CD3D-09EF-369D-455620EA5FC6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2:47.674" v="4391" actId="20577"/>
        <pc:sldMkLst>
          <pc:docMk/>
          <pc:sldMk cId="1221664296" sldId="281"/>
        </pc:sldMkLst>
        <pc:spChg chg="mod">
          <ac:chgData name="Reiß, Stefanie" userId="b20c5327-cfc3-431e-adba-f3d9960e0b2b" providerId="ADAL" clId="{69C8940F-5B7E-4BE0-8279-7CA64FAC11C7}" dt="2023-09-08T10:22:47.674" v="4391" actId="20577"/>
          <ac:spMkLst>
            <pc:docMk/>
            <pc:sldMk cId="1221664296" sldId="28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1" creationId="{6101F1E2-EB60-6BB9-B066-0B158A841C55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4" creationId="{4EEBD5F7-5B69-C40E-CDD3-8685067E5A03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7" creationId="{EF8F1017-BC47-B454-8FD0-791A971497D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9" creationId="{7939B105-19CE-3155-89D3-4B30C98EF35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2" creationId="{26A5F0BA-04C3-AB5A-4B76-76E80C37AE92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5" creationId="{44A263D0-A326-60C2-586D-30E629BE7C71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44" creationId="{9BA92819-F996-9182-3A4B-0E4039183FCF}"/>
          </ac:spMkLst>
        </pc:spChg>
        <pc:grpChg chg="del">
          <ac:chgData name="Reiß, Stefanie" userId="b20c5327-cfc3-431e-adba-f3d9960e0b2b" providerId="ADAL" clId="{69C8940F-5B7E-4BE0-8279-7CA64FAC11C7}" dt="2023-09-05T12:45:38.356" v="3402" actId="478"/>
          <ac:grpSpMkLst>
            <pc:docMk/>
            <pc:sldMk cId="1221664296" sldId="281"/>
            <ac:grpSpMk id="3" creationId="{A79779FA-EC34-B6A9-B73F-B1A97674C096}"/>
          </ac:grpSpMkLst>
        </pc:grpChg>
        <pc:grpChg chg="add 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0" creationId="{1F8C3C57-FEE9-EAFE-4DCB-3F8BF7D00B84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2" creationId="{FA2DD165-A416-CEE7-90FC-9D93475C6F02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3" creationId="{0CE4ACAB-42A0-62F4-E016-CB3E75AE97F5}"/>
          </ac:grpSpMkLst>
        </pc:grpChg>
        <pc:picChg chg="add mod">
          <ac:chgData name="Reiß, Stefanie" userId="b20c5327-cfc3-431e-adba-f3d9960e0b2b" providerId="ADAL" clId="{69C8940F-5B7E-4BE0-8279-7CA64FAC11C7}" dt="2023-09-07T11:38:44.218" v="4360" actId="1076"/>
          <ac:picMkLst>
            <pc:docMk/>
            <pc:sldMk cId="1221664296" sldId="281"/>
            <ac:picMk id="3" creationId="{623D7ECF-20F2-237F-A779-4C88A984FD95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5" creationId="{30D65619-13E0-A232-7430-22F070493A23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6" creationId="{BC2C504A-C1B9-ABF1-0CFA-919BC89A15E7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8" creationId="{29AF4ED2-A4D7-96F7-CDF3-CFDFFC7C8F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0" creationId="{1FE2A406-89CD-A7F9-CE87-E5149DBAF3CA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1" creationId="{63B09308-1D32-6847-384A-C27D59F95A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2" creationId="{813D3370-2C18-43CB-A54D-4778B3EAC2C9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3" creationId="{7AF3BB9A-2F84-B9D1-50F2-79779C82F7E2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5" creationId="{F05BFBB2-F391-B083-4228-957C54DD774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38.721" v="4359" actId="1035"/>
        <pc:sldMkLst>
          <pc:docMk/>
          <pc:sldMk cId="2486514944" sldId="282"/>
        </pc:sldMkLst>
        <pc:spChg chg="mod">
          <ac:chgData name="Reiß, Stefanie" userId="b20c5327-cfc3-431e-adba-f3d9960e0b2b" providerId="ADAL" clId="{69C8940F-5B7E-4BE0-8279-7CA64FAC11C7}" dt="2023-09-07T11:22:54.936" v="3936"/>
          <ac:spMkLst>
            <pc:docMk/>
            <pc:sldMk cId="2486514944" sldId="28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1" creationId="{F66C3F2C-4B89-355E-FAF8-9D85C2FA059F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4" creationId="{DA66DD21-4868-5020-8A62-4E91695C333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7" creationId="{E6E2C117-89C7-4275-E80A-C3BE86B6847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9" creationId="{FB4919F4-87A2-907C-B6C9-5BD2C9AA49B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2" creationId="{FC06A602-D322-0344-F422-EA1FAFEEEFA1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5" creationId="{265B2CA8-FD78-407B-0E75-7843F808DF4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44" creationId="{B28DA638-906F-B26B-9A18-B401D41EE2A2}"/>
          </ac:spMkLst>
        </pc:spChg>
        <pc:grpChg chg="del">
          <ac:chgData name="Reiß, Stefanie" userId="b20c5327-cfc3-431e-adba-f3d9960e0b2b" providerId="ADAL" clId="{69C8940F-5B7E-4BE0-8279-7CA64FAC11C7}" dt="2023-09-05T12:45:41.444" v="3404" actId="478"/>
          <ac:grpSpMkLst>
            <pc:docMk/>
            <pc:sldMk cId="2486514944" sldId="282"/>
            <ac:grpSpMk id="3" creationId="{7109DF35-F443-1F8B-6B4D-EFDDDDE82305}"/>
          </ac:grpSpMkLst>
        </pc:grpChg>
        <pc:grpChg chg="add 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9" creationId="{FDC8F300-82A9-A9C1-BD6F-37F841A4E10A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2" creationId="{68C67BA0-8C70-949C-04A2-1E13A50240D2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3" creationId="{5083F675-25DC-B7A4-5277-FFCFE07C0989}"/>
          </ac:grpSpMkLst>
        </pc:grpChg>
        <pc:picChg chg="add mod">
          <ac:chgData name="Reiß, Stefanie" userId="b20c5327-cfc3-431e-adba-f3d9960e0b2b" providerId="ADAL" clId="{69C8940F-5B7E-4BE0-8279-7CA64FAC11C7}" dt="2023-09-07T11:38:38.721" v="4359" actId="1035"/>
          <ac:picMkLst>
            <pc:docMk/>
            <pc:sldMk cId="2486514944" sldId="282"/>
            <ac:picMk id="3" creationId="{E0F02868-9E6B-6332-FB19-BBEBDB476616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5" creationId="{2E5781A6-7B1D-A262-6520-517BEB145104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6" creationId="{46C8C54A-DB84-9612-0732-02F77088A36D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8" creationId="{5A33E2CC-CC85-B477-C7D1-FFB4F8E053AF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0" creationId="{DA9710A2-4B72-3F2B-5BF5-538E1FD72027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1" creationId="{78DE6819-7916-EFA7-BB9F-C1886F49B1F0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2" creationId="{7F11EACB-404A-867F-37F2-209D7CEA987B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3" creationId="{3DD12E69-C378-DB7A-F237-80B631813045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5" creationId="{CD25E553-9026-E4EB-0826-D74F78C01D7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58.708" v="3982" actId="1076"/>
        <pc:sldMkLst>
          <pc:docMk/>
          <pc:sldMk cId="1878367272" sldId="283"/>
        </pc:sldMkLst>
        <pc:spChg chg="mod">
          <ac:chgData name="Reiß, Stefanie" userId="b20c5327-cfc3-431e-adba-f3d9960e0b2b" providerId="ADAL" clId="{69C8940F-5B7E-4BE0-8279-7CA64FAC11C7}" dt="2023-09-07T11:23:53.549" v="3981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1:23:14.745" v="252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3" creationId="{97B4FA3F-12D8-C164-A736-86A9AB845FBA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6" creationId="{63028982-381A-9D39-94A0-82291AEF21D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9" creationId="{1C2DF778-3620-74AF-80E9-A74E6866538C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1" creationId="{02EBCBE3-95A0-190D-BC83-24EDD52C21E6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4" creationId="{EB36CF09-EC22-F83C-2D47-6166514573F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7" creationId="{33EC2CDF-4E69-6BE4-8CCD-3AF20CCAAF69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45" creationId="{76EE65BC-2FDC-B0A9-F0B7-EF2A3D72969C}"/>
          </ac:spMkLst>
        </pc:spChg>
        <pc:grpChg chg="del">
          <ac:chgData name="Reiß, Stefanie" userId="b20c5327-cfc3-431e-adba-f3d9960e0b2b" providerId="ADAL" clId="{69C8940F-5B7E-4BE0-8279-7CA64FAC11C7}" dt="2023-09-05T12:45:44.357" v="3406" actId="478"/>
          <ac:grpSpMkLst>
            <pc:docMk/>
            <pc:sldMk cId="1878367272" sldId="283"/>
            <ac:grpSpMk id="3" creationId="{F6B26ECB-6709-86E8-A2FF-D25C9BCAAC3F}"/>
          </ac:grpSpMkLst>
        </pc:grpChg>
        <pc:grpChg chg="add 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2" creationId="{DE82E906-750B-5085-F930-6DD67A7AB4C8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4" creationId="{AEAD558A-A963-48D3-4FE9-8E63032D5F0F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5" creationId="{2722FA1D-A2BF-73CB-FE78-5BFBA6FB898A}"/>
          </ac:grpSpMkLst>
        </pc:grpChg>
        <pc:picChg chg="add mod">
          <ac:chgData name="Reiß, Stefanie" userId="b20c5327-cfc3-431e-adba-f3d9960e0b2b" providerId="ADAL" clId="{69C8940F-5B7E-4BE0-8279-7CA64FAC11C7}" dt="2023-09-07T11:23:58.708" v="3982" actId="1076"/>
          <ac:picMkLst>
            <pc:docMk/>
            <pc:sldMk cId="1878367272" sldId="283"/>
            <ac:picMk id="3" creationId="{A3FEF677-BE08-99F5-5DB4-7E805F4D1B32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7" creationId="{082688AD-2048-6CBF-793C-C66D38C4C52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8" creationId="{388C55EA-3B09-D092-F9F7-8542876AF060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20" creationId="{8F534ABF-9729-FD26-4218-FD7111717E69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1" creationId="{4ABFB9DB-7DE8-D043-FF17-052270624F8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2" creationId="{CFB91A52-BF7C-876B-C63D-42189403DE91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3" creationId="{83112771-0BA2-607C-CADE-62D07C22C2C4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4" creationId="{84FBFF58-8824-8061-B063-001F074E4CEC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6" creationId="{C6B22DD5-35B7-99B8-5ACB-FBCA92BB38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22.945" v="4059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69C8940F-5B7E-4BE0-8279-7CA64FAC11C7}" dt="2023-09-07T11:25:20.938" v="4058" actId="1076"/>
          <ac:spMkLst>
            <pc:docMk/>
            <pc:sldMk cId="2185633845" sldId="28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1" creationId="{C61E919A-DC1E-073C-6131-E5D4C2BF33A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4" creationId="{B1710643-095A-8788-2F95-F7655D8017F9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7" creationId="{853E2EDE-AE74-40E0-0D78-0287D48BD0CE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9" creationId="{226A8C10-2716-42D9-9D20-37F47320E3E5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2" creationId="{7AFF5728-7D9D-C0A8-8737-4E8E83492DB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5" creationId="{65A4D6E1-E1AC-3EAB-59AA-486A1E0038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44" creationId="{10D9C55E-4D85-28E4-709B-208D1CA2921F}"/>
          </ac:spMkLst>
        </pc:spChg>
        <pc:grpChg chg="del">
          <ac:chgData name="Reiß, Stefanie" userId="b20c5327-cfc3-431e-adba-f3d9960e0b2b" providerId="ADAL" clId="{69C8940F-5B7E-4BE0-8279-7CA64FAC11C7}" dt="2023-09-05T12:45:59.033" v="3416" actId="478"/>
          <ac:grpSpMkLst>
            <pc:docMk/>
            <pc:sldMk cId="2185633845" sldId="284"/>
            <ac:grpSpMk id="3" creationId="{F47C0130-C527-A019-D8E8-B8AA6E664AB3}"/>
          </ac:grpSpMkLst>
        </pc:grpChg>
        <pc:grpChg chg="add 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0" creationId="{331AB4A4-2B11-5A90-C147-75682B6F6380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2" creationId="{FFC897F7-D39A-8D81-2964-69317E3938E8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3" creationId="{AB8CF5B8-D0E4-5452-AE77-55023AFAFFFD}"/>
          </ac:grpSpMkLst>
        </pc:grpChg>
        <pc:picChg chg="add mod">
          <ac:chgData name="Reiß, Stefanie" userId="b20c5327-cfc3-431e-adba-f3d9960e0b2b" providerId="ADAL" clId="{69C8940F-5B7E-4BE0-8279-7CA64FAC11C7}" dt="2023-09-07T11:25:22.945" v="4059" actId="1076"/>
          <ac:picMkLst>
            <pc:docMk/>
            <pc:sldMk cId="2185633845" sldId="284"/>
            <ac:picMk id="3" creationId="{01777BCB-5669-E463-0B54-F2D7B38B4718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5" creationId="{4045211C-0E07-3EF8-7793-515C96E71969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6" creationId="{C7C08820-5F9B-A506-B472-805C3E39A03B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8" creationId="{D684A6BD-0D1C-96A5-E584-5070304EF7CF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0" creationId="{DFEDD23C-B1EA-F8BF-6948-5A9D48106FF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1" creationId="{A8DD4F64-3E4D-133C-3B42-0C48B26A604E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2" creationId="{885BE73E-01EF-84BE-C876-A71D5919C5DC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3" creationId="{971F56E9-AC9D-365D-3A44-9E4D53535B7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5" creationId="{2331607E-3702-26CE-DE8D-C738E743CC4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59.780" v="4064" actId="6549"/>
        <pc:sldMkLst>
          <pc:docMk/>
          <pc:sldMk cId="2662152243" sldId="285"/>
        </pc:sldMkLst>
        <pc:spChg chg="mod">
          <ac:chgData name="Reiß, Stefanie" userId="b20c5327-cfc3-431e-adba-f3d9960e0b2b" providerId="ADAL" clId="{69C8940F-5B7E-4BE0-8279-7CA64FAC11C7}" dt="2023-09-07T11:25:59.780" v="4064" actId="6549"/>
          <ac:spMkLst>
            <pc:docMk/>
            <pc:sldMk cId="2662152243" sldId="28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1" creationId="{F13679F7-87E4-B886-318E-42DB8621A707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4" creationId="{223A4A31-B007-344E-2BCF-48305F4AFD85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7" creationId="{99157A9B-8F79-C761-218E-1E022CBFC2D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9" creationId="{D0919CB4-E9C1-DD27-7130-FF889E59AA0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2" creationId="{83DCDD24-D1EF-3D7F-A5E1-267FB364DF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5" creationId="{5D7E704F-A142-B5E6-F94D-8F77CA774E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44" creationId="{0DE5ACB0-5F72-5D16-AB4E-EC2DD9D81CAA}"/>
          </ac:spMkLst>
        </pc:spChg>
        <pc:grpChg chg="del">
          <ac:chgData name="Reiß, Stefanie" userId="b20c5327-cfc3-431e-adba-f3d9960e0b2b" providerId="ADAL" clId="{69C8940F-5B7E-4BE0-8279-7CA64FAC11C7}" dt="2023-09-05T12:46:01.897" v="3418" actId="478"/>
          <ac:grpSpMkLst>
            <pc:docMk/>
            <pc:sldMk cId="2662152243" sldId="285"/>
            <ac:grpSpMk id="3" creationId="{5E128F1B-ADDA-616E-2736-C039320C8E1A}"/>
          </ac:grpSpMkLst>
        </pc:grpChg>
        <pc:grpChg chg="add 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0" creationId="{E8F1DD70-B9ED-D663-78F8-FD27E0C0531D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2" creationId="{0199BE2C-FF94-6489-F108-ABFABF316937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3" creationId="{4DD5C5EB-F6CA-646F-0760-CA6E7CC83FE0}"/>
          </ac:grpSpMkLst>
        </pc:grpChg>
        <pc:picChg chg="add mod">
          <ac:chgData name="Reiß, Stefanie" userId="b20c5327-cfc3-431e-adba-f3d9960e0b2b" providerId="ADAL" clId="{69C8940F-5B7E-4BE0-8279-7CA64FAC11C7}" dt="2023-09-07T11:25:40.527" v="4061" actId="1076"/>
          <ac:picMkLst>
            <pc:docMk/>
            <pc:sldMk cId="2662152243" sldId="285"/>
            <ac:picMk id="3" creationId="{3DDAAA94-DBEE-E2F2-F7FE-3542273E5BD4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5" creationId="{10D07272-D937-0115-88F5-3077CECF83E0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6" creationId="{BA4FFE8B-3812-E77D-2F71-D11EE1D314F6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8" creationId="{E5AA17DD-C00D-646F-0868-C8A7A0F5F88C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0" creationId="{CEACAA4B-23CE-11D2-A31A-0B404174228D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1" creationId="{56FE2C89-57C9-6FE4-7374-85788763ED7A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2" creationId="{A1765206-B8FF-86DB-CF3B-72DC8E5ABB7B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3" creationId="{BBD6464D-1973-287C-0CAC-BF9DC5ABAA1F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5" creationId="{74F27206-33E9-0A1B-3496-1ABF7583B93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01.929" v="4348" actId="20577"/>
        <pc:sldMkLst>
          <pc:docMk/>
          <pc:sldMk cId="3461591209" sldId="286"/>
        </pc:sldMkLst>
        <pc:spChg chg="mod">
          <ac:chgData name="Reiß, Stefanie" userId="b20c5327-cfc3-431e-adba-f3d9960e0b2b" providerId="ADAL" clId="{69C8940F-5B7E-4BE0-8279-7CA64FAC11C7}" dt="2023-09-07T11:38:01.929" v="4348" actId="20577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7:13.573" v="4115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3" creationId="{2AD1D98C-73B1-B730-DEE5-957BFCA734B6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6" creationId="{CF3CD31D-E45D-43CA-8EBF-74E96299F314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9" creationId="{7F4D4380-B9CB-459D-3AAE-F9E4A29750B1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1" creationId="{A9EC030A-786E-78FD-1F7F-8CCD2FFDD5BB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4" creationId="{E43A875B-EDC7-4558-CAC5-1045450A3975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7" creationId="{599720C8-4953-41D5-9D90-5E0F4B121629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45" creationId="{A77031E8-2275-8146-3F11-18B62E512169}"/>
          </ac:spMkLst>
        </pc:spChg>
        <pc:grpChg chg="del">
          <ac:chgData name="Reiß, Stefanie" userId="b20c5327-cfc3-431e-adba-f3d9960e0b2b" providerId="ADAL" clId="{69C8940F-5B7E-4BE0-8279-7CA64FAC11C7}" dt="2023-09-05T12:46:04.877" v="3420" actId="478"/>
          <ac:grpSpMkLst>
            <pc:docMk/>
            <pc:sldMk cId="3461591209" sldId="286"/>
            <ac:grpSpMk id="3" creationId="{53B8208D-3C14-BD3C-B66C-03D357C5B213}"/>
          </ac:grpSpMkLst>
        </pc:grpChg>
        <pc:grpChg chg="add 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2" creationId="{BB1C6049-7DAE-FCA3-EF3B-584EF47AC111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4" creationId="{CF2DD927-C11F-51C7-1A6D-A04C9FCF427F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5" creationId="{FD84392E-B470-F563-CAA9-A3910DEB5EE5}"/>
          </ac:grpSpMkLst>
        </pc:grpChg>
        <pc:picChg chg="add mod">
          <ac:chgData name="Reiß, Stefanie" userId="b20c5327-cfc3-431e-adba-f3d9960e0b2b" providerId="ADAL" clId="{69C8940F-5B7E-4BE0-8279-7CA64FAC11C7}" dt="2023-09-07T11:27:08.811" v="4114" actId="1076"/>
          <ac:picMkLst>
            <pc:docMk/>
            <pc:sldMk cId="3461591209" sldId="286"/>
            <ac:picMk id="3" creationId="{4414CC0E-B9F3-0E1C-7C6D-3342EAF41A05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7" creationId="{CB0BCC81-6FDB-647E-FDC3-FAB788EC7A50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8" creationId="{C30EC220-EBEB-77EF-C406-977BE00068EB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20" creationId="{3604802C-68D1-62C8-7F13-CB988B3DAE39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1" creationId="{BD37A67D-854D-125B-8462-D9D5C2D4E10A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2" creationId="{A4513E95-55FE-429D-44B5-3B8A2189BCC3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3" creationId="{6BCA1E12-DB1B-6AED-C06D-29E342582814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4" creationId="{2FD165B7-3FC1-78B2-2308-522C93C9FA97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6" creationId="{03783246-D736-E79D-C97A-06E3B2CA07F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8:10.050" v="4126" actId="1076"/>
        <pc:sldMkLst>
          <pc:docMk/>
          <pc:sldMk cId="3265156719" sldId="287"/>
        </pc:sldMkLst>
        <pc:spChg chg="mod">
          <ac:chgData name="Reiß, Stefanie" userId="b20c5327-cfc3-431e-adba-f3d9960e0b2b" providerId="ADAL" clId="{69C8940F-5B7E-4BE0-8279-7CA64FAC11C7}" dt="2023-09-07T11:28:00.988" v="4124" actId="20577"/>
          <ac:spMkLst>
            <pc:docMk/>
            <pc:sldMk cId="3265156719" sldId="28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1" creationId="{0947EC82-3DDE-AC2F-39E2-FBB945523F94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4" creationId="{FBBD8D43-C6CE-8ECF-4B17-CB953A0743D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7" creationId="{17EC2CEE-0BA9-BAA5-9658-F605342666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9" creationId="{395E6034-3EEA-AA97-9CB3-83F1D601340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2" creationId="{B852D2DF-270B-A88A-7B09-603F904777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5" creationId="{7A2402F0-A40A-A933-DC91-324E8F67B5DB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44" creationId="{5F5A64FB-E53E-E7D6-4D38-009461ABF1DC}"/>
          </ac:spMkLst>
        </pc:spChg>
        <pc:grpChg chg="del">
          <ac:chgData name="Reiß, Stefanie" userId="b20c5327-cfc3-431e-adba-f3d9960e0b2b" providerId="ADAL" clId="{69C8940F-5B7E-4BE0-8279-7CA64FAC11C7}" dt="2023-09-05T12:46:16.719" v="3428" actId="478"/>
          <ac:grpSpMkLst>
            <pc:docMk/>
            <pc:sldMk cId="3265156719" sldId="287"/>
            <ac:grpSpMk id="3" creationId="{0D5887F7-0BC3-BB4C-DD44-B2C2F2832E8E}"/>
          </ac:grpSpMkLst>
        </pc:grpChg>
        <pc:grpChg chg="add 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0" creationId="{DF6A5650-759F-1E79-A4E9-20B54515CBEB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2" creationId="{BF636C02-6773-4A40-9459-A0BB67637476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3" creationId="{20595D87-E483-9A38-77D9-5E312C5DBB3C}"/>
          </ac:grpSpMkLst>
        </pc:grpChg>
        <pc:picChg chg="add mod">
          <ac:chgData name="Reiß, Stefanie" userId="b20c5327-cfc3-431e-adba-f3d9960e0b2b" providerId="ADAL" clId="{69C8940F-5B7E-4BE0-8279-7CA64FAC11C7}" dt="2023-09-07T11:28:10.050" v="4126" actId="1076"/>
          <ac:picMkLst>
            <pc:docMk/>
            <pc:sldMk cId="3265156719" sldId="287"/>
            <ac:picMk id="3" creationId="{C3F69466-F355-31A5-DF01-9E68F71D11D0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5" creationId="{D6C95149-1CB4-64DB-A86B-C2E64AE456C7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6" creationId="{43022CE1-F4E6-0A72-9913-A2A143282A8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8" creationId="{0CEEE225-CDE9-C6FE-D954-55A67A509FBF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0" creationId="{DAF6BE19-665C-710F-8C98-6A4E8B210FF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1" creationId="{9527ABD0-2B71-244A-2322-F86C7DC7F865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2" creationId="{4D0BD66C-CD3A-A9B5-15BE-A2401ECE0BD8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3" creationId="{FB3BBFDF-A5E6-2E41-2285-48477C8CA6DE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5" creationId="{484B727F-54EB-F85F-9229-846541CADAF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50.207" v="4141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69C8940F-5B7E-4BE0-8279-7CA64FAC11C7}" dt="2023-09-07T11:30:46.267" v="4139"/>
          <ac:spMkLst>
            <pc:docMk/>
            <pc:sldMk cId="1595528144" sldId="28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1" creationId="{E773E81A-565C-610C-0FAA-C9DF126B122C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4" creationId="{A5633098-1E60-8041-65F1-2C08934EB4BD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7" creationId="{36B47A58-C762-3E35-0429-C78E8CA6E1C8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9" creationId="{DA9FC12C-27EF-0B77-2107-D93FCE475BBF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2" creationId="{B0D7C451-95CB-933B-3667-8C2CC43D8FC7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5" creationId="{B2114AEE-0095-E0C1-E6B3-FADB003AE40B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44" creationId="{A7BC9EAB-307D-DC97-D851-0D6FAFF92635}"/>
          </ac:spMkLst>
        </pc:spChg>
        <pc:grpChg chg="del">
          <ac:chgData name="Reiß, Stefanie" userId="b20c5327-cfc3-431e-adba-f3d9960e0b2b" providerId="ADAL" clId="{69C8940F-5B7E-4BE0-8279-7CA64FAC11C7}" dt="2023-09-05T12:46:20.385" v="3430" actId="478"/>
          <ac:grpSpMkLst>
            <pc:docMk/>
            <pc:sldMk cId="1595528144" sldId="288"/>
            <ac:grpSpMk id="3" creationId="{FFD9A1DE-FC5B-1BC9-8F06-0291E047FDF3}"/>
          </ac:grpSpMkLst>
        </pc:grpChg>
        <pc:grpChg chg="add 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0" creationId="{669053E2-9D11-D424-49A5-8C9EB666F058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2" creationId="{C5A42588-EC1A-991E-C139-A36CB75E10EE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3" creationId="{27C7795F-92A9-8A73-0845-3A33CC3B628B}"/>
          </ac:grpSpMkLst>
        </pc:grpChg>
        <pc:picChg chg="add mod">
          <ac:chgData name="Reiß, Stefanie" userId="b20c5327-cfc3-431e-adba-f3d9960e0b2b" providerId="ADAL" clId="{69C8940F-5B7E-4BE0-8279-7CA64FAC11C7}" dt="2023-09-07T11:30:50.207" v="4141" actId="1076"/>
          <ac:picMkLst>
            <pc:docMk/>
            <pc:sldMk cId="1595528144" sldId="288"/>
            <ac:picMk id="3" creationId="{F53EE1AD-F310-4EC5-3ECA-519C585F6ABF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5" creationId="{91CB177D-BE31-A481-B5A5-FBB24CCE4F9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6" creationId="{CE6AD91E-65B1-0468-2D0E-8E1C94FBBE09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8" creationId="{215C5E49-55BF-A00A-1D9F-CB83EF4B464D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0" creationId="{018467B0-2A64-6729-4C97-39CB020906AA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1" creationId="{CF4B3392-EF25-A177-0324-47368C2A15A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2" creationId="{D94B9343-5171-6432-FBD4-B461B4D0123B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3" creationId="{0B3F2C21-D870-389B-4820-D2917CB025E1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5" creationId="{3673AA3F-709F-FDBC-C4A8-CBEDE4AE9D4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25.221" v="4150" actId="207"/>
        <pc:sldMkLst>
          <pc:docMk/>
          <pc:sldMk cId="2949374287" sldId="289"/>
        </pc:sldMkLst>
        <pc:spChg chg="mod">
          <ac:chgData name="Reiß, Stefanie" userId="b20c5327-cfc3-431e-adba-f3d9960e0b2b" providerId="ADAL" clId="{69C8940F-5B7E-4BE0-8279-7CA64FAC11C7}" dt="2023-09-07T11:31:15.120" v="4147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1:25.221" v="4150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2" creationId="{73C23DFE-D33E-024B-EC5F-9ED5B864C46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5" creationId="{3E9358A6-78F4-F7A0-8FA6-F5133927E26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8" creationId="{4DEB8560-6F0F-E610-5757-A24324E57B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0" creationId="{2B2AFCB9-88E9-75D1-5BE2-3B57345C65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1" creationId="{23374A18-C052-654F-1C9E-5A10F374B1B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4" creationId="{968A4ED7-9D96-ECB9-75C9-F3FF3B17FEA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45" creationId="{601C02A0-62DD-F8BC-1054-B0BBFD83F810}"/>
          </ac:spMkLst>
        </pc:spChg>
        <pc:grpChg chg="del">
          <ac:chgData name="Reiß, Stefanie" userId="b20c5327-cfc3-431e-adba-f3d9960e0b2b" providerId="ADAL" clId="{69C8940F-5B7E-4BE0-8279-7CA64FAC11C7}" dt="2023-09-05T12:47:07.861" v="3432" actId="478"/>
          <ac:grpSpMkLst>
            <pc:docMk/>
            <pc:sldMk cId="2949374287" sldId="289"/>
            <ac:grpSpMk id="3" creationId="{465D2BA7-F3E0-D624-DFC1-BCBC69EA44FE}"/>
          </ac:grpSpMkLst>
        </pc:grpChg>
        <pc:grpChg chg="add 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5" creationId="{4B0284C9-704C-14EA-1B89-751AA4479506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3" creationId="{81E2CC40-05A6-889E-D86B-392F60C6F003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4" creationId="{A9C664F7-5BD6-E5EC-77C2-46D29E7F06A0}"/>
          </ac:grpSpMkLst>
        </pc:grpChg>
        <pc:picChg chg="add mod">
          <ac:chgData name="Reiß, Stefanie" userId="b20c5327-cfc3-431e-adba-f3d9960e0b2b" providerId="ADAL" clId="{69C8940F-5B7E-4BE0-8279-7CA64FAC11C7}" dt="2023-09-07T11:31:20.748" v="4149" actId="1076"/>
          <ac:picMkLst>
            <pc:docMk/>
            <pc:sldMk cId="2949374287" sldId="289"/>
            <ac:picMk id="3" creationId="{3E3F0063-B020-679A-72D4-1DCC88F5BCD1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6" creationId="{C42A4A55-73BF-95FB-480D-671FE53E4F2E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7" creationId="{5234C6F5-509C-D1EA-3D26-1D9256CA123C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9" creationId="{E367A88B-670F-0883-F002-D42446AAF920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1" creationId="{5E2EB574-B147-A4DC-BCF5-478B843FAE6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2" creationId="{889672B6-F56F-6791-8A58-597ECD75706B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3" creationId="{32BA8077-C443-560D-33A0-2DDB435B0FD8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4" creationId="{F0EF0E72-C10D-27A0-C1EB-476EE18DEAE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6" creationId="{ABBC937E-8BF0-400D-56D6-08A76123A24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2:47.913" v="4233" actId="1076"/>
        <pc:sldMkLst>
          <pc:docMk/>
          <pc:sldMk cId="3677620003" sldId="290"/>
        </pc:sldMkLst>
        <pc:spChg chg="mod">
          <ac:chgData name="Reiß, Stefanie" userId="b20c5327-cfc3-431e-adba-f3d9960e0b2b" providerId="ADAL" clId="{69C8940F-5B7E-4BE0-8279-7CA64FAC11C7}" dt="2023-09-07T11:32:34.182" v="4230" actId="6549"/>
          <ac:spMkLst>
            <pc:docMk/>
            <pc:sldMk cId="3677620003" sldId="29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1" creationId="{05CCA286-0F58-D47E-465E-E9DBEF23A546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4" creationId="{0F10FA18-33A6-85B4-BC80-53D39C728BB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7" creationId="{7E278971-E7B6-DCD8-CCFC-1056AEF803F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9" creationId="{B7C332D3-C558-8E36-7A35-725D01FE7A6E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2" creationId="{C8906BA5-1D93-BB8C-C3A0-4646C693D2B8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5" creationId="{C94F1E24-A7B9-D092-C66F-45CF135572D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44" creationId="{06BF5EC2-6468-1E15-1AB1-B1D23FECF72A}"/>
          </ac:spMkLst>
        </pc:spChg>
        <pc:grpChg chg="del">
          <ac:chgData name="Reiß, Stefanie" userId="b20c5327-cfc3-431e-adba-f3d9960e0b2b" providerId="ADAL" clId="{69C8940F-5B7E-4BE0-8279-7CA64FAC11C7}" dt="2023-09-05T12:47:27.201" v="3442" actId="478"/>
          <ac:grpSpMkLst>
            <pc:docMk/>
            <pc:sldMk cId="3677620003" sldId="290"/>
            <ac:grpSpMk id="3" creationId="{0D4049A0-42CC-F0A7-929B-F8D60F1AA733}"/>
          </ac:grpSpMkLst>
        </pc:grpChg>
        <pc:grpChg chg="add 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0" creationId="{FB39F61B-E5B3-FD0F-9589-10070792E9F1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2" creationId="{A13493CF-2F36-FAD5-613F-8D7E56A418BC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3" creationId="{AEE48ABD-14BA-DFC9-7D90-2A52A0143EBD}"/>
          </ac:grpSpMkLst>
        </pc:grpChg>
        <pc:picChg chg="add mod">
          <ac:chgData name="Reiß, Stefanie" userId="b20c5327-cfc3-431e-adba-f3d9960e0b2b" providerId="ADAL" clId="{69C8940F-5B7E-4BE0-8279-7CA64FAC11C7}" dt="2023-09-07T11:32:47.913" v="4233" actId="1076"/>
          <ac:picMkLst>
            <pc:docMk/>
            <pc:sldMk cId="3677620003" sldId="290"/>
            <ac:picMk id="3" creationId="{C7B537C7-1C8C-8BBD-E59C-E36FC0E147D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5" creationId="{400AF52E-909A-7B00-3093-EF8AA2A7054B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6" creationId="{24047B92-3D5F-0504-EEE8-BF2D5713F9C0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8" creationId="{7E80B945-0F5E-DFE9-B8F9-06E40D0646E3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0" creationId="{F8ADB7FF-5E45-3BCF-26FE-1BE8DA2D97DC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1" creationId="{34D3172A-39BD-A7B0-712C-96B9670A49B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2" creationId="{25D2E095-6BBA-DBC1-E976-DD3D7CAD6EAD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3" creationId="{E335778B-D4CA-D204-F548-83966EE93A09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5" creationId="{A855BF4E-72F6-17E6-9AA2-E772A803293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3:56.428" v="4316" actId="1076"/>
        <pc:sldMkLst>
          <pc:docMk/>
          <pc:sldMk cId="2851155025" sldId="291"/>
        </pc:sldMkLst>
        <pc:spChg chg="mod">
          <ac:chgData name="Reiß, Stefanie" userId="b20c5327-cfc3-431e-adba-f3d9960e0b2b" providerId="ADAL" clId="{69C8940F-5B7E-4BE0-8279-7CA64FAC11C7}" dt="2023-09-07T11:33:42.752" v="4313" actId="14100"/>
          <ac:spMkLst>
            <pc:docMk/>
            <pc:sldMk cId="2851155025" sldId="29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1" creationId="{859081FA-C5C7-AAA2-EFA9-E5AD1A3923E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4" creationId="{21F7EA6E-20CE-3F0B-D4F9-0A36A233023D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7" creationId="{D0D4E1B2-70F2-ED4F-1842-3485C271B5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9" creationId="{B3679A62-5303-67F0-6291-D7D573FEC8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2" creationId="{C997D5E4-DBF4-2B00-9806-837E0CDD335B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5" creationId="{7C8BD303-FAE5-5A5B-BB45-E3FA10244E8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44" creationId="{433F4144-1451-FFA7-1FE7-64F3FE60C8AE}"/>
          </ac:spMkLst>
        </pc:spChg>
        <pc:grpChg chg="del">
          <ac:chgData name="Reiß, Stefanie" userId="b20c5327-cfc3-431e-adba-f3d9960e0b2b" providerId="ADAL" clId="{69C8940F-5B7E-4BE0-8279-7CA64FAC11C7}" dt="2023-09-05T12:47:30.038" v="3444" actId="478"/>
          <ac:grpSpMkLst>
            <pc:docMk/>
            <pc:sldMk cId="2851155025" sldId="291"/>
            <ac:grpSpMk id="3" creationId="{5B816C9B-B41B-7FB6-2709-F99ADAFCB0AA}"/>
          </ac:grpSpMkLst>
        </pc:grpChg>
        <pc:grpChg chg="add 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0" creationId="{BF02087E-1B78-9EA1-2D19-E85B9B86589D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2" creationId="{E6919DFE-C9A1-ADD0-447A-83E02996C1DB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3" creationId="{1247060F-6BEE-A217-B472-E09DE3F86489}"/>
          </ac:grpSpMkLst>
        </pc:grpChg>
        <pc:picChg chg="add mod">
          <ac:chgData name="Reiß, Stefanie" userId="b20c5327-cfc3-431e-adba-f3d9960e0b2b" providerId="ADAL" clId="{69C8940F-5B7E-4BE0-8279-7CA64FAC11C7}" dt="2023-09-07T11:33:56.428" v="4316" actId="1076"/>
          <ac:picMkLst>
            <pc:docMk/>
            <pc:sldMk cId="2851155025" sldId="291"/>
            <ac:picMk id="3" creationId="{84C9618F-1B24-3C64-6CE1-F3939D55A0F9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5" creationId="{D3BE5C7E-A9CF-A338-268F-2E3E8FDDD75C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6" creationId="{255F72AF-644B-788F-20C7-BFC27C934C70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8" creationId="{5DC3E684-572F-E59D-D3ED-4BA9C9EF6FB2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0" creationId="{280DB003-04B6-C9BB-E5AD-0BD4E096EA93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1" creationId="{0817A95A-6C8E-9F79-8680-352EB7BE4BAF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2" creationId="{26D81299-DF1C-82B0-AAE5-E09CEA0E960A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3" creationId="{8D7BC3F2-E46A-8353-C1E5-D7507CC6F56B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5" creationId="{2692DC27-DC76-1E05-110E-EAF9A63B47B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4:39.141" v="4337" actId="1076"/>
        <pc:sldMkLst>
          <pc:docMk/>
          <pc:sldMk cId="3807644097" sldId="292"/>
        </pc:sldMkLst>
        <pc:spChg chg="mod">
          <ac:chgData name="Reiß, Stefanie" userId="b20c5327-cfc3-431e-adba-f3d9960e0b2b" providerId="ADAL" clId="{69C8940F-5B7E-4BE0-8279-7CA64FAC11C7}" dt="2023-09-07T11:34:32.523" v="4335" actId="103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4:24.813" v="4321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3" creationId="{AA0DD78D-7D07-B0C1-CFE0-02F4653E2FC7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6" creationId="{37E9D474-D3CD-7BAD-9D8F-F7E55E2D0484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9" creationId="{E55D5F25-F90B-1672-62A4-5F848055B08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1" creationId="{7AD7A121-DCB6-ECA8-2D9B-9FDF8ADBA65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4" creationId="{0BE3B154-A4F5-7A54-C76E-571A230CBA5A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7" creationId="{77F433F2-8F20-13F4-C258-25B17CBEEB0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45" creationId="{2A13F80A-6D30-B177-97C4-90C89EBA44B3}"/>
          </ac:spMkLst>
        </pc:spChg>
        <pc:grpChg chg="del">
          <ac:chgData name="Reiß, Stefanie" userId="b20c5327-cfc3-431e-adba-f3d9960e0b2b" providerId="ADAL" clId="{69C8940F-5B7E-4BE0-8279-7CA64FAC11C7}" dt="2023-09-05T12:47:32.780" v="3446" actId="478"/>
          <ac:grpSpMkLst>
            <pc:docMk/>
            <pc:sldMk cId="3807644097" sldId="292"/>
            <ac:grpSpMk id="3" creationId="{67BB5756-19B2-353A-FAA6-CE9E08290518}"/>
          </ac:grpSpMkLst>
        </pc:grpChg>
        <pc:grpChg chg="add 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2" creationId="{BA192C85-98BD-CC76-F55F-4B6BE15F8A8A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4" creationId="{38196081-17BF-39E7-C4A4-D5DE7BFC1292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5" creationId="{E5A5F4B3-3811-05EC-9D7B-335E9BA1B795}"/>
          </ac:grpSpMkLst>
        </pc:grpChg>
        <pc:picChg chg="add mod">
          <ac:chgData name="Reiß, Stefanie" userId="b20c5327-cfc3-431e-adba-f3d9960e0b2b" providerId="ADAL" clId="{69C8940F-5B7E-4BE0-8279-7CA64FAC11C7}" dt="2023-09-07T11:34:39.141" v="4337" actId="1076"/>
          <ac:picMkLst>
            <pc:docMk/>
            <pc:sldMk cId="3807644097" sldId="292"/>
            <ac:picMk id="3" creationId="{6B590B5D-B588-83DB-A094-8DDC53341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7" creationId="{AB8E647A-C257-1553-1F60-D7071C76C499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8" creationId="{D9B8CCAE-CD35-07C1-85E9-94F3F0A74108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20" creationId="{56E8B5E2-8DAA-9D33-EA54-8CEB522B0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1" creationId="{CFB658DF-9AE9-1E14-6A84-E7C917521B3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2" creationId="{4CE0D142-D9EE-8397-BFCD-5B6B0361B46D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3" creationId="{4463008D-020A-CC4D-0ABB-F890B61C549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4" creationId="{0767B106-35AF-648C-68B4-2D1471D5E795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6" creationId="{DFF30904-1C45-A15D-77F1-25E61F3F53C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02.973" v="3938" actId="21"/>
        <pc:sldMkLst>
          <pc:docMk/>
          <pc:sldMk cId="1697360457" sldId="293"/>
        </pc:sldMkLst>
        <pc:spChg chg="mod">
          <ac:chgData name="Reiß, Stefanie" userId="b20c5327-cfc3-431e-adba-f3d9960e0b2b" providerId="ADAL" clId="{69C8940F-5B7E-4BE0-8279-7CA64FAC11C7}" dt="2023-08-24T12:29:07.788" v="50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9:18.624" v="511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0:42.065" v="550" actId="1037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15" creationId="{2B7469FD-BED0-7208-DC1D-E0E6E468311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0" creationId="{D8C5AC0C-03B4-78A3-BC98-5F307AFC84CC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5" creationId="{14AC391B-303A-8940-161E-03A0AAF1F93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2" creationId="{CB9F44F5-75E1-14CD-5236-B1E1CC119B42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4" creationId="{B4CADBC7-A070-BF48-223F-81A027656CA6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3" creationId="{D4738DA1-572E-7848-97CD-F69C7574622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8" creationId="{70580892-F170-E54E-A0C7-D00395745672}"/>
          </ac:spMkLst>
        </pc:spChg>
        <pc:grpChg chg="del">
          <ac:chgData name="Reiß, Stefanie" userId="b20c5327-cfc3-431e-adba-f3d9960e0b2b" providerId="ADAL" clId="{69C8940F-5B7E-4BE0-8279-7CA64FAC11C7}" dt="2023-09-05T12:45:35.085" v="3400" actId="478"/>
          <ac:grpSpMkLst>
            <pc:docMk/>
            <pc:sldMk cId="1697360457" sldId="293"/>
            <ac:grpSpMk id="3" creationId="{4A6F5820-4EDF-5B89-4E2C-A351FB4B506A}"/>
          </ac:grpSpMkLst>
        </pc:grpChg>
        <pc:grpChg chg="add 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2" creationId="{891CC820-4785-171C-F327-E25FBE97F1E2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7" creationId="{2428685F-7B38-1FBE-72A2-37E8F15F1B6F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9" creationId="{653FD751-BCFA-1F12-5234-4461B86E8FB7}"/>
          </ac:grpSpMkLst>
        </pc:grpChg>
        <pc:picChg chg="add mod">
          <ac:chgData name="Reiß, Stefanie" userId="b20c5327-cfc3-431e-adba-f3d9960e0b2b" providerId="ADAL" clId="{69C8940F-5B7E-4BE0-8279-7CA64FAC11C7}" dt="2023-08-24T12:30:38.201" v="542" actId="1037"/>
          <ac:picMkLst>
            <pc:docMk/>
            <pc:sldMk cId="1697360457" sldId="293"/>
            <ac:picMk id="14" creationId="{4C1FF371-AD98-67BC-EB96-AB9EEC919A81}"/>
          </ac:picMkLst>
        </pc:picChg>
        <pc:picChg chg="add mod modCrop">
          <ac:chgData name="Reiß, Stefanie" userId="b20c5327-cfc3-431e-adba-f3d9960e0b2b" providerId="ADAL" clId="{69C8940F-5B7E-4BE0-8279-7CA64FAC11C7}" dt="2023-08-24T12:30:02.754" v="526" actId="1076"/>
          <ac:picMkLst>
            <pc:docMk/>
            <pc:sldMk cId="1697360457" sldId="293"/>
            <ac:picMk id="16" creationId="{0BDF41D3-BC53-BA66-C4BF-6D9BEBBBCB18}"/>
          </ac:picMkLst>
        </pc:picChg>
        <pc:picChg chg="add del mod">
          <ac:chgData name="Reiß, Stefanie" userId="b20c5327-cfc3-431e-adba-f3d9960e0b2b" providerId="ADAL" clId="{69C8940F-5B7E-4BE0-8279-7CA64FAC11C7}" dt="2023-09-07T11:23:02.973" v="3938" actId="21"/>
          <ac:picMkLst>
            <pc:docMk/>
            <pc:sldMk cId="1697360457" sldId="293"/>
            <ac:picMk id="18" creationId="{6DEBE5F0-B39E-F424-C514-F5E38C27319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1" creationId="{DD973FA1-96B2-37F2-97BD-720F23C5F7F4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2" creationId="{2ED82B58-A1C8-E449-58D7-D7F8E0F287C8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30" creationId="{450BC660-E87E-5B65-E548-3D6769677B06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4" creationId="{F324878B-8DA6-D92A-FB97-67A815C3800D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5" creationId="{FB69F6D6-DEE5-F8EF-AE7E-C05A7623FAC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6" creationId="{04CBEC4D-A00A-AAC4-9B38-A38A8F05B723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7" creationId="{28E015D6-522A-8433-E195-208F5D45A7BE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9" creationId="{511F456C-B953-9CD4-6DCA-23BA321C4FD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56.002" v="3415"/>
        <pc:sldMkLst>
          <pc:docMk/>
          <pc:sldMk cId="86944242" sldId="294"/>
        </pc:sldMkLst>
        <pc:spChg chg="mod">
          <ac:chgData name="Reiß, Stefanie" userId="b20c5327-cfc3-431e-adba-f3d9960e0b2b" providerId="ADAL" clId="{69C8940F-5B7E-4BE0-8279-7CA64FAC11C7}" dt="2023-08-24T12:31:56.281" v="630" actId="1037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49.088" v="606" actId="1037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51.940" v="620" actId="103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16" creationId="{1B4C1D06-8675-07DC-53F3-2C12D97B3351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0" creationId="{61A3E859-D4D5-D69C-F027-16AFA6D05B82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5" creationId="{E8A12087-4606-C950-8D07-BE7BD009525C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4" creationId="{D0F31F5B-471F-7591-E5AA-991E570707BB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6" creationId="{F95913D2-D883-C916-918D-F3F590094B88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3" creationId="{C3660751-A031-093D-529B-09D8B2CCE254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8" creationId="{E4AE2791-0D64-E93B-47CA-EF5602E96E9F}"/>
          </ac:spMkLst>
        </pc:spChg>
        <pc:grpChg chg="del">
          <ac:chgData name="Reiß, Stefanie" userId="b20c5327-cfc3-431e-adba-f3d9960e0b2b" providerId="ADAL" clId="{69C8940F-5B7E-4BE0-8279-7CA64FAC11C7}" dt="2023-09-05T12:45:55.755" v="3414" actId="478"/>
          <ac:grpSpMkLst>
            <pc:docMk/>
            <pc:sldMk cId="86944242" sldId="294"/>
            <ac:grpSpMk id="3" creationId="{634DB281-CA69-2AD9-4252-6C9DC7BF9E2C}"/>
          </ac:grpSpMkLst>
        </pc:grpChg>
        <pc:grpChg chg="add 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4" creationId="{EFA75858-5643-1ACB-F5C8-31E27A8BC8C5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8" creationId="{725F5ED9-FC5F-A4DC-452C-2C5019BF5E91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9" creationId="{2A2E43B1-2159-E9F6-A282-FD746FA55FB8}"/>
          </ac:grpSpMkLst>
        </pc:grpChg>
        <pc:picChg chg="mod">
          <ac:chgData name="Reiß, Stefanie" userId="b20c5327-cfc3-431e-adba-f3d9960e0b2b" providerId="ADAL" clId="{69C8940F-5B7E-4BE0-8279-7CA64FAC11C7}" dt="2023-08-24T12:33:50.768" v="654" actId="1076"/>
          <ac:picMkLst>
            <pc:docMk/>
            <pc:sldMk cId="86944242" sldId="294"/>
            <ac:picMk id="4" creationId="{00000000-0000-0000-0000-000000000000}"/>
          </ac:picMkLst>
        </pc:picChg>
        <pc:picChg chg="add mod">
          <ac:chgData name="Reiß, Stefanie" userId="b20c5327-cfc3-431e-adba-f3d9960e0b2b" providerId="ADAL" clId="{69C8940F-5B7E-4BE0-8279-7CA64FAC11C7}" dt="2023-08-24T12:32:53.518" v="634" actId="1076"/>
          <ac:picMkLst>
            <pc:docMk/>
            <pc:sldMk cId="86944242" sldId="294"/>
            <ac:picMk id="12" creationId="{91A8C7EA-8974-DCD1-D523-91BD1579B99B}"/>
          </ac:picMkLst>
        </pc:picChg>
        <pc:picChg chg="add mod modCrop">
          <ac:chgData name="Reiß, Stefanie" userId="b20c5327-cfc3-431e-adba-f3d9960e0b2b" providerId="ADAL" clId="{69C8940F-5B7E-4BE0-8279-7CA64FAC11C7}" dt="2023-08-24T12:33:21.388" v="644" actId="1076"/>
          <ac:picMkLst>
            <pc:docMk/>
            <pc:sldMk cId="86944242" sldId="294"/>
            <ac:picMk id="15" creationId="{049D98E5-21B3-51BE-F20C-20FB5420D2D9}"/>
          </ac:picMkLst>
        </pc:picChg>
        <pc:picChg chg="add mod modCrop">
          <ac:chgData name="Reiß, Stefanie" userId="b20c5327-cfc3-431e-adba-f3d9960e0b2b" providerId="ADAL" clId="{69C8940F-5B7E-4BE0-8279-7CA64FAC11C7}" dt="2023-08-24T12:33:49.773" v="653" actId="1076"/>
          <ac:picMkLst>
            <pc:docMk/>
            <pc:sldMk cId="86944242" sldId="294"/>
            <ac:picMk id="17" creationId="{D6769AE2-8070-DA91-23CB-8676FC0ACD77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1" creationId="{647D5F28-02B6-8803-A288-ED5EDDD9636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2" creationId="{4C7038C5-4C1A-A3FC-1C70-35A492F9EA5F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30" creationId="{FDE49E53-1E96-B498-EE11-AEF05AF433B8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4" creationId="{EBB9BB80-0CBC-96BE-DEB1-2D3EE433E21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5" creationId="{338B4062-8E03-E86D-8389-89FC8D50248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6" creationId="{5FAC2961-D7CD-1F36-CC14-1682D171E8F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7" creationId="{861F5339-F850-39A7-3644-E8BC96148035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9" creationId="{4DE263F5-14B6-0781-CA71-5E95FDA9C0C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34.839" v="3344" actId="14100"/>
        <pc:sldMkLst>
          <pc:docMk/>
          <pc:sldMk cId="3514452171" sldId="307"/>
        </pc:sldMkLst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0" creationId="{36F59EF5-FDB9-8DBD-5122-593AD5ABF04F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3" creationId="{AF185D2E-2E20-F471-019F-E425A092AAD6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5" creationId="{84576C0D-B429-7025-B420-9D866BC99E0E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6" creationId="{1D4D30A2-D2B9-3413-6958-F760090EEB97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7" creationId="{00E98A0C-EABC-E0EC-27C7-B0433A42FC5A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42" creationId="{0AA5FFCB-A4A8-1FA7-EB06-235DFE3883A2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6" creationId="{21CE65F2-9296-C1AA-59A9-1665F1BDC505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9" creationId="{297F4D7C-92E1-CD2D-79B9-0DA49EB9F91B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1" creationId="{672981A4-B182-3DC9-767F-6B130E884C7A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2" creationId="{600E2A05-9CE2-EE83-5BA3-0B452779196C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3" creationId="{AA197043-AC69-41E7-A00E-635F6270C3C7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8" creationId="{C050F2E7-C227-C762-71A2-4E79E62FBC38}"/>
          </ac:spMkLst>
        </pc:spChg>
        <pc:spChg chg="add mod topLvl">
          <ac:chgData name="Reiß, Stefanie" userId="b20c5327-cfc3-431e-adba-f3d9960e0b2b" providerId="ADAL" clId="{69C8940F-5B7E-4BE0-8279-7CA64FAC11C7}" dt="2023-09-05T12:42:16.774" v="3343" actId="164"/>
          <ac:spMkLst>
            <pc:docMk/>
            <pc:sldMk cId="3514452171" sldId="307"/>
            <ac:spMk id="60" creationId="{32F5238D-EB84-52E3-2C27-4A2300DC0F02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3" creationId="{AA472453-F270-0DE0-C5C5-80AA63E3815C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6" creationId="{2EFD3789-604E-23A9-E32C-122B19A8E404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8" creationId="{AC57F1E7-F440-9EC7-39FF-F0E37CD1CB09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9" creationId="{1E001111-1812-6F15-FCD0-13AFDFF01F81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0" creationId="{E73194C7-ADDF-5FC3-D4A5-0322FED97328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5" creationId="{8278605A-4113-297F-38FF-57FFFB144316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0" creationId="{D2316792-A141-3E1A-8DCE-203B47089B1E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3" creationId="{9F730FD9-EDDB-0D7B-11A7-2D4CAA664B69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5" creationId="{1EC11805-C8A7-7E98-DF70-7EDFFE50C51B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6" creationId="{37FC7ABA-E8A5-56FB-9758-57CE928B606A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7" creationId="{C4322598-FD95-F5EA-82B4-29C94FD2F823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92" creationId="{F2FA3FCB-570A-5F8A-299D-CCF7F3602409}"/>
          </ac:spMkLst>
        </pc:spChg>
        <pc:grpChg chg="add del mod">
          <ac:chgData name="Reiß, Stefanie" userId="b20c5327-cfc3-431e-adba-f3d9960e0b2b" providerId="ADAL" clId="{69C8940F-5B7E-4BE0-8279-7CA64FAC11C7}" dt="2023-09-05T12:39:31.969" v="3315"/>
          <ac:grpSpMkLst>
            <pc:docMk/>
            <pc:sldMk cId="3514452171" sldId="307"/>
            <ac:grpSpMk id="8" creationId="{5DD11B58-1036-8EB5-D2D2-5A6CFBE2295F}"/>
          </ac:grpSpMkLst>
        </pc:grpChg>
        <pc:grpChg chg="mod">
          <ac:chgData name="Reiß, Stefanie" userId="b20c5327-cfc3-431e-adba-f3d9960e0b2b" providerId="ADAL" clId="{69C8940F-5B7E-4BE0-8279-7CA64FAC11C7}" dt="2023-09-05T12:39:30.400" v="3314"/>
          <ac:grpSpMkLst>
            <pc:docMk/>
            <pc:sldMk cId="3514452171" sldId="307"/>
            <ac:grpSpMk id="13" creationId="{175190F0-7E88-583E-4CD3-ACFCE7B27160}"/>
          </ac:grpSpMkLst>
        </pc:grpChg>
        <pc:grpChg chg="add del mod">
          <ac:chgData name="Reiß, Stefanie" userId="b20c5327-cfc3-431e-adba-f3d9960e0b2b" providerId="ADAL" clId="{69C8940F-5B7E-4BE0-8279-7CA64FAC11C7}" dt="2023-09-05T12:40:17.254" v="3326" actId="478"/>
          <ac:grpSpMkLst>
            <pc:docMk/>
            <pc:sldMk cId="3514452171" sldId="307"/>
            <ac:grpSpMk id="29" creationId="{1CD8E141-608C-6090-F9CA-DF0DF5C3F966}"/>
          </ac:grpSpMkLst>
        </pc:grpChg>
        <pc:grpChg chg="add del mod">
          <ac:chgData name="Reiß, Stefanie" userId="b20c5327-cfc3-431e-adba-f3d9960e0b2b" providerId="ADAL" clId="{69C8940F-5B7E-4BE0-8279-7CA64FAC11C7}" dt="2023-09-05T12:39:38.580" v="3318"/>
          <ac:grpSpMkLst>
            <pc:docMk/>
            <pc:sldMk cId="3514452171" sldId="307"/>
            <ac:grpSpMk id="44" creationId="{078E8E0A-C78E-2FC9-698C-2009C22E6620}"/>
          </ac:grpSpMkLst>
        </pc:grpChg>
        <pc:grpChg chg="mod">
          <ac:chgData name="Reiß, Stefanie" userId="b20c5327-cfc3-431e-adba-f3d9960e0b2b" providerId="ADAL" clId="{69C8940F-5B7E-4BE0-8279-7CA64FAC11C7}" dt="2023-09-05T12:39:37.187" v="3317"/>
          <ac:grpSpMkLst>
            <pc:docMk/>
            <pc:sldMk cId="3514452171" sldId="307"/>
            <ac:grpSpMk id="45" creationId="{5416F43F-9122-3B1D-2E4D-834AA5B01DF0}"/>
          </ac:grpSpMkLst>
        </pc:grpChg>
        <pc:grpChg chg="add del mod topLvl">
          <ac:chgData name="Reiß, Stefanie" userId="b20c5327-cfc3-431e-adba-f3d9960e0b2b" providerId="ADAL" clId="{69C8940F-5B7E-4BE0-8279-7CA64FAC11C7}" dt="2023-09-05T12:42:00.634" v="3341" actId="478"/>
          <ac:grpSpMkLst>
            <pc:docMk/>
            <pc:sldMk cId="3514452171" sldId="307"/>
            <ac:grpSpMk id="61" creationId="{C60B09A1-8533-8B65-0C2B-0480290B9E37}"/>
          </ac:grpSpMkLst>
        </pc:grpChg>
        <pc:grpChg chg="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62" creationId="{8D3B19BF-B3BD-81CB-9EE0-06B7275CA442}"/>
          </ac:grpSpMkLst>
        </pc:grpChg>
        <pc:grpChg chg="add del 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77" creationId="{87A9C79B-B3E3-E0AA-2B61-D4648DD2CC89}"/>
          </ac:grpSpMkLst>
        </pc:grpChg>
        <pc:grpChg chg="add mod">
          <ac:chgData name="Reiß, Stefanie" userId="b20c5327-cfc3-431e-adba-f3d9960e0b2b" providerId="ADAL" clId="{69C8940F-5B7E-4BE0-8279-7CA64FAC11C7}" dt="2023-09-05T12:42:16.774" v="3343" actId="164"/>
          <ac:grpSpMkLst>
            <pc:docMk/>
            <pc:sldMk cId="3514452171" sldId="307"/>
            <ac:grpSpMk id="78" creationId="{6E6BA77D-C3E2-9B5A-7A40-0B99D7855497}"/>
          </ac:grpSpMkLst>
        </pc:grpChg>
        <pc:grpChg chg="mod">
          <ac:chgData name="Reiß, Stefanie" userId="b20c5327-cfc3-431e-adba-f3d9960e0b2b" providerId="ADAL" clId="{69C8940F-5B7E-4BE0-8279-7CA64FAC11C7}" dt="2023-09-05T12:42:07.681" v="3342"/>
          <ac:grpSpMkLst>
            <pc:docMk/>
            <pc:sldMk cId="3514452171" sldId="307"/>
            <ac:grpSpMk id="79" creationId="{A8C4B005-5102-4E0A-FD3E-72D883A3CA61}"/>
          </ac:grpSpMkLst>
        </pc:grpChg>
        <pc:grpChg chg="add mod">
          <ac:chgData name="Reiß, Stefanie" userId="b20c5327-cfc3-431e-adba-f3d9960e0b2b" providerId="ADAL" clId="{69C8940F-5B7E-4BE0-8279-7CA64FAC11C7}" dt="2023-09-05T12:42:34.839" v="3344" actId="14100"/>
          <ac:grpSpMkLst>
            <pc:docMk/>
            <pc:sldMk cId="3514452171" sldId="307"/>
            <ac:grpSpMk id="94" creationId="{A7502703-2053-3656-000D-7E1FD454329F}"/>
          </ac:grpSpMkLst>
        </pc:grp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1" creationId="{F29B9A00-D55E-D770-5EF7-E02C5DE49A0E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2" creationId="{10BC3359-7948-6816-4043-77287F9FDF00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4" creationId="{77295E9F-456A-488C-F5C5-48DAE5112F28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8" creationId="{3B851ABF-33BF-C8C4-3931-C4AF6E947449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9" creationId="{8E1FBF14-97F1-24A5-7D9A-2D86C1C80BCF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0" creationId="{11A06BAC-48B6-545D-7926-B71242713E41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1" creationId="{C538C303-15DE-9AC9-191F-808770A54BF7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3" creationId="{E8C9F0EF-CAE6-9142-7407-22C8F93B9DA3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7" creationId="{8D6E4E02-6FD1-F007-6097-F3BC65690AE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8" creationId="{4C020556-B490-4350-1C12-A9EC8C6A829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0" creationId="{A6D095A1-66E6-31AF-9499-51419443EB34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4" creationId="{54892A1B-6935-EAB1-3889-3335223062C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5" creationId="{15B32C9C-43F8-9111-768D-C2C73C53464F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6" creationId="{DD85E6EB-FE79-DAF6-66ED-BA4B87BE178B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7" creationId="{9831FE47-A2DF-6782-C823-3420BAA5A515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9" creationId="{645AF7F2-9F62-2D27-8D1C-1603486536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4" creationId="{D4A1C57B-2C6B-FEEB-C02B-98CBEB9FAF9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5" creationId="{EB02B64E-493F-1FCF-07F5-8FC5BAAEF79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7" creationId="{C8263DBB-BC6B-88F3-69E8-B92020EBBEE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1" creationId="{7DE4FC67-F48D-5A12-09CD-A8CCFF59337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2" creationId="{DA696CCE-D544-C7CE-2FFB-6B149A8505F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3" creationId="{31234FDE-FA31-D4ED-6433-94F783C51C7E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4" creationId="{DFE73659-221F-ED44-4FAC-4DEC3C999D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6" creationId="{41418F38-9758-993E-25C5-1D141BC16E15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1" creationId="{2BCE8C59-D617-31A6-6063-9C6AE8DEEA0A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2" creationId="{CF904F47-C461-5CE3-2C2C-915F34E11F53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4" creationId="{CF3EE189-F483-0CEA-FC67-ADCD3B28876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8" creationId="{41BDDE52-14EF-CFA5-AFAD-09CCE0012C6B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9" creationId="{D3B1CB5E-C489-A9D1-7569-FD6D269868E1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0" creationId="{85B33403-C5A6-D465-C401-FD88F062D32F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1" creationId="{B197A278-5AA9-60B6-069A-04F86E66177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3" creationId="{9C5E1ECB-E6E7-4DB9-0B37-2B7EA0D573F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2.933" v="3346"/>
        <pc:sldMkLst>
          <pc:docMk/>
          <pc:sldMk cId="1475763611" sldId="308"/>
        </pc:sldMkLst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13" creationId="{C4CB3686-3D7B-9D4E-5104-AEC08BDAAF68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2" creationId="{F6FDA16D-6C76-9E3E-5D9F-88E7F526FD19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5" creationId="{0AE5414A-436B-7294-D8D0-EBA953E2664A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7" creationId="{DE91C3F0-3ED7-24B1-5613-3F00C51352B1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8" creationId="{EBE12CF5-EF6B-3587-B505-73AFF7C0FED2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9" creationId="{FF9D6E07-EF90-439A-2A12-430577F8F8C3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44" creationId="{650862CA-6589-827E-2483-93352175548B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47" creationId="{66D55E5B-B1EA-8AD7-2C88-3D25E7F3010E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0" creationId="{62FCFBE9-4039-F06F-5BB7-5F5CD91E96C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3" creationId="{43A6B3CD-B6C1-DDCC-C47E-179AA2031A40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5" creationId="{030307DD-743E-864A-11A3-03A156CE9CB6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6" creationId="{5D879DFE-C2AD-2BBB-EEFB-D3E055D6915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7" creationId="{08F89D6D-1AEF-268E-B0C2-AF53B344BD7C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62" creationId="{B05EB88D-809F-4BA3-4A93-3F6C7AE977A9}"/>
          </ac:spMkLst>
        </pc:spChg>
        <pc:grpChg chg="del">
          <ac:chgData name="Reiß, Stefanie" userId="b20c5327-cfc3-431e-adba-f3d9960e0b2b" providerId="ADAL" clId="{69C8940F-5B7E-4BE0-8279-7CA64FAC11C7}" dt="2023-09-05T12:40:36.365" v="3328" actId="478"/>
          <ac:grpSpMkLst>
            <pc:docMk/>
            <pc:sldMk cId="1475763611" sldId="308"/>
            <ac:grpSpMk id="5" creationId="{F555C05E-164E-5389-3821-F68B16887493}"/>
          </ac:grpSpMkLst>
        </pc:grpChg>
        <pc:grpChg chg="add del mod">
          <ac:chgData name="Reiß, Stefanie" userId="b20c5327-cfc3-431e-adba-f3d9960e0b2b" providerId="ADAL" clId="{69C8940F-5B7E-4BE0-8279-7CA64FAC11C7}" dt="2023-09-05T12:42:52.401" v="3345" actId="478"/>
          <ac:grpSpMkLst>
            <pc:docMk/>
            <pc:sldMk cId="1475763611" sldId="308"/>
            <ac:grpSpMk id="8" creationId="{6441A641-F837-8036-A228-A267A22693B5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0" creationId="{F7470702-04DC-5804-7D20-6CD0CB3A7B4D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1" creationId="{522D4133-4685-B3FD-5ECC-FEEADD956755}"/>
          </ac:grpSpMkLst>
        </pc:grpChg>
        <pc:grpChg chg="add 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6" creationId="{F0F77950-E1A2-CDF9-A9E3-25AC0F5186C3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8" creationId="{6AD4785F-12A5-B5E4-8A72-8CFAA092448F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9" creationId="{69A606AE-1F80-A53A-9407-1F698B719B30}"/>
          </ac:grpSpMkLst>
        </pc:grp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3" creationId="{B54EB01A-9AA2-E60B-D620-108CE87E5C10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4" creationId="{8D358D76-6409-91B2-063D-9644BC00274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6" creationId="{54C1A961-9E76-E2AB-B0F0-AE57B04C94C9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0" creationId="{EAA4582A-8E29-3749-80EB-389B4E4DA412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1" creationId="{D54F288B-00EC-17E9-33C6-9923E270A43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2" creationId="{596067CF-CE8B-F842-F397-149D2BA74331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3" creationId="{A017EDFB-E786-D6DD-AC73-BD550EDA342B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5" creationId="{1ED58A53-2A7A-9D45-AB3A-6F7B3F7376D8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1" creationId="{D3C9B0DC-16BB-1721-B3D4-C41F629E2294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2" creationId="{838889AD-4676-93B7-8AC5-911FC39C2061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4" creationId="{00F6D3B8-C077-1F4F-882C-34AA65C5817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8" creationId="{8C31D95C-0108-ECC3-8041-E7B9947605C6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9" creationId="{E3578DEF-681D-017C-14AA-1D505B041D19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0" creationId="{1FE8AF67-2ED4-E4D5-8311-30471A819713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1" creationId="{E459CBDD-8285-1356-4415-CB031B3A4C0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3" creationId="{B2258B79-2E4C-0332-05D7-EA82AF65234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9.738" v="3348"/>
        <pc:sldMkLst>
          <pc:docMk/>
          <pc:sldMk cId="3833218672" sldId="309"/>
        </pc:sldMkLst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6" creationId="{C448394C-C792-40D8-2D4E-A9DB97622E93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1" creationId="{75A31840-BAC2-6018-DF05-DA6D97E094E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6" creationId="{AF4FB6D2-7DCD-E94F-6318-CA083854331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8" creationId="{09C13FEA-BC75-D482-364E-BDD540C187BB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9" creationId="{B19F5DA8-48D3-F12B-9FB9-CC69ED2174C9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0" creationId="{CDFF0FD4-C074-B43A-48B7-BA73A72310B8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5" creationId="{6C78483A-1513-2F2C-B13F-FF8073AE972F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47" creationId="{E4EB9111-01EF-E4D5-419B-14BFA3E52A8B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0" creationId="{6107995E-DC34-A7FE-6DBA-C52A126A7E19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3" creationId="{068D3133-C251-7C72-5043-4342E4284430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5" creationId="{04F2DB54-5F01-BC3A-37DB-C26444DA7AE4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6" creationId="{201296E5-30AA-E1A2-A506-1633D435ABF7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7" creationId="{69BE097B-C19E-E10C-C51E-A1D19C71399A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62" creationId="{40D40F34-5088-5F1C-C05A-3E95FEB69781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5" creationId="{092DA200-0A97-F01E-8D7B-A83C5EAA96C9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8" creationId="{1B97E6B2-32A2-E5E2-49B7-61AFDD90B287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1" creationId="{9E584547-A100-0E6A-525D-00403D786FFB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3" creationId="{482C3461-E670-523A-25B9-DFD5868C1E1C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4" creationId="{79A48157-05C1-C37E-4C0B-2D37B06DB5CE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5" creationId="{E4D35A95-BFF8-3363-F492-D1053A94EB54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80" creationId="{38A82137-D5FA-C66A-0055-8A057B347317}"/>
          </ac:spMkLst>
        </pc:spChg>
        <pc:grpChg chg="add del mod">
          <ac:chgData name="Reiß, Stefanie" userId="b20c5327-cfc3-431e-adba-f3d9960e0b2b" providerId="ADAL" clId="{69C8940F-5B7E-4BE0-8279-7CA64FAC11C7}" dt="2023-09-05T12:41:19.339" v="3332" actId="478"/>
          <ac:grpSpMkLst>
            <pc:docMk/>
            <pc:sldMk cId="3833218672" sldId="309"/>
            <ac:grpSpMk id="5" creationId="{3D1AB904-699C-CB1D-CF02-62B57BB4294D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8" creationId="{2F39DA0A-D1E7-20DB-5706-1E8CD1B03B9A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10" creationId="{78E5847C-71E8-1365-EAE0-BE39FF3C7B75}"/>
          </ac:grpSpMkLst>
        </pc:grpChg>
        <pc:grpChg chg="del">
          <ac:chgData name="Reiß, Stefanie" userId="b20c5327-cfc3-431e-adba-f3d9960e0b2b" providerId="ADAL" clId="{69C8940F-5B7E-4BE0-8279-7CA64FAC11C7}" dt="2023-09-05T12:40:42.345" v="3330" actId="478"/>
          <ac:grpSpMkLst>
            <pc:docMk/>
            <pc:sldMk cId="3833218672" sldId="309"/>
            <ac:grpSpMk id="27" creationId="{3E361BCB-103C-2DDB-23F0-AFD4C9333261}"/>
          </ac:grpSpMkLst>
        </pc:grpChg>
        <pc:grpChg chg="add del mod">
          <ac:chgData name="Reiß, Stefanie" userId="b20c5327-cfc3-431e-adba-f3d9960e0b2b" providerId="ADAL" clId="{69C8940F-5B7E-4BE0-8279-7CA64FAC11C7}" dt="2023-09-05T12:42:58.879" v="3347" actId="478"/>
          <ac:grpSpMkLst>
            <pc:docMk/>
            <pc:sldMk cId="3833218672" sldId="309"/>
            <ac:grpSpMk id="46" creationId="{1829B7FF-EF1D-1C3D-B04F-BAD5074081B7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8" creationId="{E0C6355A-4137-3BE7-2C18-026708C179D5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9" creationId="{83588E24-8ADF-6EFD-2E4C-465983846343}"/>
          </ac:grpSpMkLst>
        </pc:grpChg>
        <pc:grpChg chg="add 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4" creationId="{FF0CAAE0-ADB0-1892-6961-54EE435F04B3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6" creationId="{657D3490-3190-6B88-1B20-7B32A7DCF036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7" creationId="{2299A597-B40D-1145-28B5-1C5EB6BA8D9E}"/>
          </ac:grpSpMkLst>
        </pc:grp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3" creationId="{A98E25D0-B49E-213D-0821-D98AA4075F5B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4" creationId="{1D22F62A-2F8F-6F2C-1047-51064E72DD1F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7" creationId="{328F1F16-0A3D-9706-AE4F-43C37770D72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1" creationId="{2C344B25-2A77-9A01-BF62-9EB98663171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2" creationId="{9CD34FAC-5560-2E6B-A2D5-0D5A6A83EA7D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3" creationId="{2233CD77-CCDF-3302-6EFF-182212ECFF2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4" creationId="{94488C18-AE83-77AF-1B8B-ED820A8F435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6" creationId="{97395709-5131-9C7A-5C0E-00CB5E86F83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1" creationId="{EA5E0DF9-CDA6-8C2E-6AF2-EB0A9C27063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2" creationId="{64B0E960-5032-67CA-5F7C-F6D83E3AD67C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4" creationId="{2867C4D2-ABB1-C634-FD6B-6CEF2567805A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8" creationId="{91131947-112B-B329-FD66-A49140A3860F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9" creationId="{1AD48A93-4423-98A9-D941-CAB7007B1A25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0" creationId="{1FB515B5-E218-8934-BFDF-26921DDCC9E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1" creationId="{0A4C0CF7-85F7-2D59-1BB2-4EB4A4ED944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3" creationId="{A5D516C1-EB61-59EC-D1D3-EFFC134599B5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69" creationId="{DB5B8330-7130-CF61-C096-68C8EC6C36FE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0" creationId="{27E9746C-832B-CA38-B547-4190BEB0955F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2" creationId="{B5253375-BC15-F769-3868-76FF0EB413BC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6" creationId="{29E8F299-8973-2452-9F23-1FB3D75B7F78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7" creationId="{7F642470-72EC-A1A9-F458-56F09E2F3F9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8" creationId="{02C4157A-54A6-D899-2619-B1E0A91084D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9" creationId="{09DA7B7B-AF73-F64F-7205-A7BE8DF23647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81" creationId="{64DA0C79-8DB5-5591-1B08-E5B743AB045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05.778" v="3350"/>
        <pc:sldMkLst>
          <pc:docMk/>
          <pc:sldMk cId="4048262619" sldId="310"/>
        </pc:sldMkLst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6" creationId="{CE829567-8695-B49A-059B-D5B9159ADC22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1" creationId="{10B0129A-9E6F-EB27-BD19-723862B9CD7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6" creationId="{428A5DEF-A379-AD20-8A85-2FC6ABB5510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8" creationId="{3EB0428A-405B-E8F6-CD5A-1D7CA3C1944D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9" creationId="{C0D3A733-65F2-A9DB-EB80-FBD975A31FD7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0" creationId="{E2C31EF4-A7DC-8BE6-4EB9-D431CD84DA8A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5" creationId="{D2D2FB36-7CCE-787A-032E-82781CF0AFB7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47" creationId="{7A32F6EC-603A-99AB-1401-0B5F428596F3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0" creationId="{0F73BFE1-2CD4-E763-D54C-12C1F4F5F59F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3" creationId="{9D797AC7-6318-41E3-0B97-960C39136FA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5" creationId="{25627440-3CE5-FB37-068C-4C9C66EEC061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6" creationId="{691C9BE0-EC68-B5F9-5BB0-1CB8635D8C2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7" creationId="{A87BF3DD-D628-D837-9848-960AFAAF0A5E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62" creationId="{1FAFEB80-D374-7B39-AACD-C1C5708730DA}"/>
          </ac:spMkLst>
        </pc:spChg>
        <pc:grpChg chg="add del mod">
          <ac:chgData name="Reiß, Stefanie" userId="b20c5327-cfc3-431e-adba-f3d9960e0b2b" providerId="ADAL" clId="{69C8940F-5B7E-4BE0-8279-7CA64FAC11C7}" dt="2023-09-05T12:43:04.690" v="3349" actId="478"/>
          <ac:grpSpMkLst>
            <pc:docMk/>
            <pc:sldMk cId="4048262619" sldId="310"/>
            <ac:grpSpMk id="5" creationId="{B886EE45-9664-91D7-4FCE-DB63A4E0BCE9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8" creationId="{0E734DEC-5D7C-4A77-3600-A2817A005CA2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10" creationId="{C844F85C-A376-7543-0197-8CCD77882ACA}"/>
          </ac:grpSpMkLst>
        </pc:grpChg>
        <pc:grpChg chg="del">
          <ac:chgData name="Reiß, Stefanie" userId="b20c5327-cfc3-431e-adba-f3d9960e0b2b" providerId="ADAL" clId="{69C8940F-5B7E-4BE0-8279-7CA64FAC11C7}" dt="2023-09-05T12:41:24.785" v="3334" actId="478"/>
          <ac:grpSpMkLst>
            <pc:docMk/>
            <pc:sldMk cId="4048262619" sldId="310"/>
            <ac:grpSpMk id="27" creationId="{F57F2A1A-3BA0-4C47-F529-79BDF5E55B45}"/>
          </ac:grpSpMkLst>
        </pc:grpChg>
        <pc:grpChg chg="add 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6" creationId="{8739F1CE-072E-DE4E-DDD9-6D5B95CC3ACD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8" creationId="{9EAD5BB1-8627-748F-D272-B41FB21EAD8A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9" creationId="{317E3FE2-643B-CA43-B932-3635C5CD9205}"/>
          </ac:grpSpMkLst>
        </pc:grp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3" creationId="{499374F0-DA44-082D-3F25-DF12C51A1C92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4" creationId="{EA97463A-03A9-D193-73FB-E60AA5E28B2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7" creationId="{139F410A-DA83-B2F3-E17D-9CC6B15C0036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1" creationId="{5218FDC8-6532-7E9A-2E0E-FDF0EE4A4E57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2" creationId="{BBE4B18E-2635-81E9-447A-906853CF753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3" creationId="{2ECF89D1-F95C-6604-F83C-AB4D638B4AA3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4" creationId="{CD148619-8093-021D-D3C6-C68E479B7CBF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6" creationId="{50661F93-3579-CF83-D103-FA5C84E0E47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1" creationId="{AB94AF5E-539A-B9B6-1CD2-DF77E4021EC1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2" creationId="{3C546BE4-1AFA-DB7F-9DBF-5E96E010F0F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4" creationId="{81D267B7-741A-5D57-3F41-F7FBA4F0F4BE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8" creationId="{D4DD0FC6-F053-AA12-E9B5-80C0815B8FE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9" creationId="{8B0ABE92-D8A0-2EED-F47C-DD0BAB5F9E55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0" creationId="{B79A3B95-C11A-4116-8D0C-CA99062CFF9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1" creationId="{D38A1995-0473-2008-E3E9-86EEF05F68D2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3" creationId="{D0619983-6C68-7D1E-04AC-6EA429A693C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35.753" v="3355"/>
        <pc:sldMkLst>
          <pc:docMk/>
          <pc:sldMk cId="1738114844" sldId="311"/>
        </pc:sldMkLst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6" creationId="{D650F8F3-3DA3-4BDA-525B-72AE97D78D93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1" creationId="{E86B7053-5C78-4C77-7D59-63DE7C18CAF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6" creationId="{5342F935-2206-918F-9693-4AE543E93000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8" creationId="{CF269A66-8C65-E7EC-5693-037E69F65AD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9" creationId="{9F9E637A-E9EC-E37B-DAFA-4F0A0D87F51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0" creationId="{6C544F7B-3EB1-77AE-B4B0-FAB550369D24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5" creationId="{83F6F7E0-A510-303E-01D3-9DE4AE81A0D4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47" creationId="{AC5C8DD6-3BDE-6770-F540-795979D7117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0" creationId="{CAD9F90C-3970-EC38-8292-400DBEA0B566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3" creationId="{1CE20B8C-93AA-235F-9F4C-11324B968B78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5" creationId="{6B63462C-7DA0-77B0-D55F-EF2943F8C729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6" creationId="{8FF990BF-A790-BD35-67A2-EFFB0B01336A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7" creationId="{72672A3C-5549-63CE-D713-85A7BC059DB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62" creationId="{0B83CCE4-677C-8DC0-265B-45DEF18F7ED7}"/>
          </ac:spMkLst>
        </pc:spChg>
        <pc:grpChg chg="add del mod">
          <ac:chgData name="Reiß, Stefanie" userId="b20c5327-cfc3-431e-adba-f3d9960e0b2b" providerId="ADAL" clId="{69C8940F-5B7E-4BE0-8279-7CA64FAC11C7}" dt="2023-09-05T12:43:15.849" v="3351" actId="478"/>
          <ac:grpSpMkLst>
            <pc:docMk/>
            <pc:sldMk cId="1738114844" sldId="311"/>
            <ac:grpSpMk id="5" creationId="{2ACC22DC-4A4C-AB19-8A45-FC8467965921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8" creationId="{829D0B54-598C-0ECC-E702-685316310072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10" creationId="{054CC364-2D7C-DE70-CC63-89ADB0617514}"/>
          </ac:grpSpMkLst>
        </pc:grpChg>
        <pc:grpChg chg="del">
          <ac:chgData name="Reiß, Stefanie" userId="b20c5327-cfc3-431e-adba-f3d9960e0b2b" providerId="ADAL" clId="{69C8940F-5B7E-4BE0-8279-7CA64FAC11C7}" dt="2023-09-05T12:41:31.077" v="3336" actId="478"/>
          <ac:grpSpMkLst>
            <pc:docMk/>
            <pc:sldMk cId="1738114844" sldId="311"/>
            <ac:grpSpMk id="27" creationId="{0417C3F2-3D58-A2D5-A2AE-7676BD7ED4EC}"/>
          </ac:grpSpMkLst>
        </pc:grpChg>
        <pc:grpChg chg="add 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6" creationId="{45D7B521-D260-8F69-F8E4-331CE7E329CE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8" creationId="{E4100063-6BC8-F982-B080-2E83F2375A71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9" creationId="{97EA72B2-8D43-881E-80FE-E6529BE46784}"/>
          </ac:grpSpMkLst>
        </pc:grp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3" creationId="{2C93988F-96A0-E7EF-A6B0-F236AEFD515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4" creationId="{930685B0-A88C-A232-639E-12A0AE9C7E1A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7" creationId="{3270E919-FCD1-0A20-98AD-04E230A7C8E4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1" creationId="{B996695D-A94F-E376-870E-A073817475A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2" creationId="{A7A0E626-3451-8FF3-6FAA-AF1820597E48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3" creationId="{D618C2D0-6473-C96B-3438-C394A4063541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4" creationId="{6F492F8F-B144-DD2F-75A9-8146BC396989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6" creationId="{89156063-4B4B-19A1-38B5-FBE14D05F5A8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1" creationId="{0F450361-EADF-841C-722E-6EEAD1D9331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2" creationId="{5B5FC07C-2E08-7FF4-EB2B-B816FAA3EBD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4" creationId="{21434A18-F077-290E-E3AE-191529376809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8" creationId="{1C401AC3-E623-A84E-69A9-F58353770B6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9" creationId="{47F5283B-6ACC-3C0D-C269-28FE66AF1040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0" creationId="{7A69EE5C-5E29-280D-092F-A0B223D95D9B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1" creationId="{B4F0AFF3-507A-EAE4-94D2-D72297AA7AC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3" creationId="{40A429A2-AF04-7BEF-FE41-0B78E9BDB21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28.468" v="3354"/>
        <pc:sldMkLst>
          <pc:docMk/>
          <pc:sldMk cId="1064171534" sldId="312"/>
        </pc:sldMkLst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6" creationId="{B7E8F58E-80D5-4770-1147-EFCA931B5B87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1" creationId="{1D316B79-CC1D-4D7A-E4DB-329268725A13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6" creationId="{3056485F-D59B-E4A8-EE05-1868BC444400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8" creationId="{861219AC-9201-1E8A-900F-95BC22B8F502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9" creationId="{7C5CF2A7-0BCF-F6AD-7D9F-DA8447C7A86A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0" creationId="{FD0231BA-AB0B-9A92-7307-0826660CD80C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5" creationId="{204E16DB-9F81-5059-6169-4EB1C46CDD9D}"/>
          </ac:spMkLst>
        </pc:spChg>
        <pc:spChg chg="del">
          <ac:chgData name="Reiß, Stefanie" userId="b20c5327-cfc3-431e-adba-f3d9960e0b2b" providerId="ADAL" clId="{69C8940F-5B7E-4BE0-8279-7CA64FAC11C7}" dt="2023-09-05T12:43:23.803" v="3352" actId="478"/>
          <ac:spMkLst>
            <pc:docMk/>
            <pc:sldMk cId="1064171534" sldId="312"/>
            <ac:spMk id="34" creationId="{09163FA6-E168-E418-BF70-FEC517A5B957}"/>
          </ac:spMkLst>
        </pc:spChg>
        <pc:grpChg chg="add 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5" creationId="{AA98EB2B-2BA5-8E77-8A03-4E03EE18D3C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8" creationId="{BA4B932D-2AB0-86FE-41E8-2BB5F501115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10" creationId="{9754AF0B-8703-E7DE-82A6-BE35B5C90ADA}"/>
          </ac:grpSpMkLst>
        </pc:grpChg>
        <pc:grpChg chg="del">
          <ac:chgData name="Reiß, Stefanie" userId="b20c5327-cfc3-431e-adba-f3d9960e0b2b" providerId="ADAL" clId="{69C8940F-5B7E-4BE0-8279-7CA64FAC11C7}" dt="2023-09-05T12:43:24.832" v="3353" actId="478"/>
          <ac:grpSpMkLst>
            <pc:docMk/>
            <pc:sldMk cId="1064171534" sldId="312"/>
            <ac:grpSpMk id="27" creationId="{C9CD1AC5-878D-DB19-4CBA-176B6F2555FA}"/>
          </ac:grpSpMkLst>
        </pc:grp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3" creationId="{98DE07CD-4D46-42F5-A5AA-F7839619592B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4" creationId="{EB9967A4-2BF4-2BBA-38CE-9BF18D6FAD94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7" creationId="{107B8983-A033-78D1-C86F-98707F912725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1" creationId="{31928D34-8392-813E-298C-B634566AE93C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2" creationId="{ED39C85B-C557-21C7-1A80-8EA657BDA42E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3" creationId="{F02C378D-18C7-258E-ED17-5FD09B6CE530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4" creationId="{D5BFB493-5094-0679-711D-F93D8923BECA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6" creationId="{A7051F15-1803-EBC6-EB99-F928C88602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26.375" v="4134" actId="1076"/>
        <pc:sldMkLst>
          <pc:docMk/>
          <pc:sldMk cId="403383519" sldId="314"/>
        </pc:sldMkLst>
        <pc:spChg chg="mod">
          <ac:chgData name="Reiß, Stefanie" userId="b20c5327-cfc3-431e-adba-f3d9960e0b2b" providerId="ADAL" clId="{69C8940F-5B7E-4BE0-8279-7CA64FAC11C7}" dt="2023-08-24T12:34:32.059" v="679" actId="1037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6.776" v="690" actId="1037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9.475" v="696" actId="1037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2" creationId="{AFCC5A81-2FDB-D1E6-1F9B-AE41DF1C05D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8" creationId="{B9D6A113-6C46-0ADE-D2DE-B345B0DC0E35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1" creationId="{A668BF6F-45A3-8824-CA68-DD2B5391B57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5" creationId="{E6F95E26-F0AD-1D39-F3C4-61A3687B57A8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7" creationId="{ED6AA367-354F-CBB1-6FCC-FCFA0D67FB39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3" creationId="{67750BA7-D9AE-FB16-36DE-9C82749EBE9B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8" creationId="{B558BB3E-40E9-95DF-AC5F-959FFEFDA07C}"/>
          </ac:spMkLst>
        </pc:spChg>
        <pc:grpChg chg="del">
          <ac:chgData name="Reiß, Stefanie" userId="b20c5327-cfc3-431e-adba-f3d9960e0b2b" providerId="ADAL" clId="{69C8940F-5B7E-4BE0-8279-7CA64FAC11C7}" dt="2023-09-05T12:46:13.380" v="3426" actId="478"/>
          <ac:grpSpMkLst>
            <pc:docMk/>
            <pc:sldMk cId="403383519" sldId="314"/>
            <ac:grpSpMk id="3" creationId="{08559C44-818F-AEA4-51C0-B85EDF4DD990}"/>
          </ac:grpSpMkLst>
        </pc:grpChg>
        <pc:grpChg chg="add 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6" creationId="{2A1BE778-E73A-C732-ABEE-B46A790213B2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5" creationId="{0CC3EA15-DB8E-F1D2-3180-BB70BAA7DE37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7" creationId="{F2E6C81A-A270-D91A-898E-70933FC817C7}"/>
          </ac:grpSpMkLst>
        </pc:grpChg>
        <pc:picChg chg="add mod">
          <ac:chgData name="Reiß, Stefanie" userId="b20c5327-cfc3-431e-adba-f3d9960e0b2b" providerId="ADAL" clId="{69C8940F-5B7E-4BE0-8279-7CA64FAC11C7}" dt="2023-09-07T11:30:26.375" v="4134" actId="1076"/>
          <ac:picMkLst>
            <pc:docMk/>
            <pc:sldMk cId="403383519" sldId="314"/>
            <ac:picMk id="5" creationId="{9DD45B21-3F11-E95E-67E9-C96B34F51A5E}"/>
          </ac:picMkLst>
        </pc:picChg>
        <pc:picChg chg="add del mod">
          <ac:chgData name="Reiß, Stefanie" userId="b20c5327-cfc3-431e-adba-f3d9960e0b2b" providerId="ADAL" clId="{69C8940F-5B7E-4BE0-8279-7CA64FAC11C7}" dt="2023-09-07T11:30:20.014" v="4131" actId="478"/>
          <ac:picMkLst>
            <pc:docMk/>
            <pc:sldMk cId="403383519" sldId="314"/>
            <ac:picMk id="9" creationId="{5E8F8520-86FB-F2CC-C951-25A455C33904}"/>
          </ac:picMkLst>
        </pc:picChg>
        <pc:picChg chg="add mod">
          <ac:chgData name="Reiß, Stefanie" userId="b20c5327-cfc3-431e-adba-f3d9960e0b2b" providerId="ADAL" clId="{69C8940F-5B7E-4BE0-8279-7CA64FAC11C7}" dt="2023-08-24T12:35:45.020" v="709" actId="1076"/>
          <ac:picMkLst>
            <pc:docMk/>
            <pc:sldMk cId="403383519" sldId="314"/>
            <ac:picMk id="14" creationId="{54DFE1F6-8897-48FD-C0BE-F3BB8D6E38B3}"/>
          </ac:picMkLst>
        </pc:picChg>
        <pc:picChg chg="add mod">
          <ac:chgData name="Reiß, Stefanie" userId="b20c5327-cfc3-431e-adba-f3d9960e0b2b" providerId="ADAL" clId="{69C8940F-5B7E-4BE0-8279-7CA64FAC11C7}" dt="2023-08-24T12:36:06.281" v="718" actId="1076"/>
          <ac:picMkLst>
            <pc:docMk/>
            <pc:sldMk cId="403383519" sldId="314"/>
            <ac:picMk id="16" creationId="{E2A2824E-80EF-3433-7ACD-2352A389082A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19" creationId="{C64507EC-DE7E-0D55-4D23-3147ACFEE04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0" creationId="{2C200089-014F-7A5A-38F6-8A54D665943E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2" creationId="{F092E9BD-3A7F-9A36-0A98-A7595181F278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4" creationId="{BEE2E59D-3354-80E3-E175-1B7C1CBF772D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5" creationId="{11899FA9-CCDC-10E2-5F54-3996500D1401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6" creationId="{C927A1CA-D436-D96C-71D2-E75253F8D5C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7" creationId="{B09B63CF-D0F1-D015-4A15-47FF1D7B10A5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9" creationId="{7125DEAE-B2FB-A127-3771-3FA0C69D3D0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24.129" v="3441"/>
        <pc:sldMkLst>
          <pc:docMk/>
          <pc:sldMk cId="3504877451" sldId="315"/>
        </pc:sldMkLst>
        <pc:spChg chg="mod">
          <ac:chgData name="Reiß, Stefanie" userId="b20c5327-cfc3-431e-adba-f3d9960e0b2b" providerId="ADAL" clId="{69C8940F-5B7E-4BE0-8279-7CA64FAC11C7}" dt="2023-08-24T12:36:47.269" v="786" actId="1037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6:33.840" v="723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7:50.959" v="834" actId="1038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2" creationId="{DE7603F7-F797-217F-E992-8E51209FE297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8" creationId="{812AEAB1-860B-9482-2DF5-A6800982EA6A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2" creationId="{AB553F55-4D65-F339-83AF-B380E398232F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7" creationId="{52752275-AD1A-F694-1B05-74DF633BDB9C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9" creationId="{9ECFA521-D7FA-06F2-0F1C-116852B9A293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3" creationId="{F9572F7F-B69F-5A47-6055-60F21EE78BB5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8" creationId="{456FD476-35CB-9E7B-4048-9FDD8AE8F1FC}"/>
          </ac:spMkLst>
        </pc:spChg>
        <pc:grpChg chg="del">
          <ac:chgData name="Reiß, Stefanie" userId="b20c5327-cfc3-431e-adba-f3d9960e0b2b" providerId="ADAL" clId="{69C8940F-5B7E-4BE0-8279-7CA64FAC11C7}" dt="2023-09-05T12:47:23.890" v="3440" actId="478"/>
          <ac:grpSpMkLst>
            <pc:docMk/>
            <pc:sldMk cId="3504877451" sldId="315"/>
            <ac:grpSpMk id="3" creationId="{4810AA00-BDF5-82DC-4C58-932F4D7ECE09}"/>
          </ac:grpSpMkLst>
        </pc:grpChg>
        <pc:grpChg chg="add 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6" creationId="{8927753F-40B6-C4D4-1BD1-153905EBF7AD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4" creationId="{C2CA3C6D-4E24-9E89-A372-394FA166C8CF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6" creationId="{6EEF52FE-7A07-9E06-89C8-3EF5E47CA5D2}"/>
          </ac:grpSpMkLst>
        </pc:grpChg>
        <pc:picChg chg="add del mod">
          <ac:chgData name="Reiß, Stefanie" userId="b20c5327-cfc3-431e-adba-f3d9960e0b2b" providerId="ADAL" clId="{69C8940F-5B7E-4BE0-8279-7CA64FAC11C7}" dt="2023-08-24T12:37:22.628" v="797" actId="478"/>
          <ac:picMkLst>
            <pc:docMk/>
            <pc:sldMk cId="3504877451" sldId="315"/>
            <ac:picMk id="12" creationId="{AB3274D9-F324-A176-61E5-33EF331A544E}"/>
          </ac:picMkLst>
        </pc:picChg>
        <pc:picChg chg="add mod">
          <ac:chgData name="Reiß, Stefanie" userId="b20c5327-cfc3-431e-adba-f3d9960e0b2b" providerId="ADAL" clId="{69C8940F-5B7E-4BE0-8279-7CA64FAC11C7}" dt="2023-08-24T12:37:26.142" v="798" actId="1076"/>
          <ac:picMkLst>
            <pc:docMk/>
            <pc:sldMk cId="3504877451" sldId="315"/>
            <ac:picMk id="15" creationId="{D83F6EE4-17EC-42AC-ADE6-7883D382B4B3}"/>
          </ac:picMkLst>
        </pc:picChg>
        <pc:picChg chg="add mod">
          <ac:chgData name="Reiß, Stefanie" userId="b20c5327-cfc3-431e-adba-f3d9960e0b2b" providerId="ADAL" clId="{69C8940F-5B7E-4BE0-8279-7CA64FAC11C7}" dt="2023-08-24T12:37:50.959" v="834" actId="1038"/>
          <ac:picMkLst>
            <pc:docMk/>
            <pc:sldMk cId="3504877451" sldId="315"/>
            <ac:picMk id="17" creationId="{565D255F-7CF9-B769-4BC4-4CB8029C3A1C}"/>
          </ac:picMkLst>
        </pc:picChg>
        <pc:picChg chg="add mod">
          <ac:chgData name="Reiß, Stefanie" userId="b20c5327-cfc3-431e-adba-f3d9960e0b2b" providerId="ADAL" clId="{69C8940F-5B7E-4BE0-8279-7CA64FAC11C7}" dt="2023-08-24T12:38:03.404" v="839" actId="1076"/>
          <ac:picMkLst>
            <pc:docMk/>
            <pc:sldMk cId="3504877451" sldId="315"/>
            <ac:picMk id="19" creationId="{3AD6D42E-40AE-ACFD-7472-198219E9C85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0" creationId="{773A9F5F-0428-E1F0-D335-AF79172468C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1" creationId="{04023C79-E510-5FC9-6C59-A9BD95D40612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5" creationId="{7B5C8409-FD63-89B9-BECA-6F0517A3F491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4" creationId="{E2AE0E34-F867-71A2-C186-CC87ECDB028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5" creationId="{5CCEDED8-F5C1-6D01-FC10-877BCE324CEE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6" creationId="{2CC6CE23-5059-C567-86DE-D4597B9F8FE3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7" creationId="{98C0BD79-24E7-DD41-59BF-873D1443B42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9" creationId="{41685250-5C11-68A8-400A-12B049BFAF45}"/>
          </ac:picMkLst>
        </pc:picChg>
      </pc:sldChg>
      <pc:sldChg chg="addSp modSp mod delCm">
        <pc:chgData name="Reiß, Stefanie" userId="b20c5327-cfc3-431e-adba-f3d9960e0b2b" providerId="ADAL" clId="{69C8940F-5B7E-4BE0-8279-7CA64FAC11C7}" dt="2023-09-08T10:20:20.160" v="4383" actId="20577"/>
        <pc:sldMkLst>
          <pc:docMk/>
          <pc:sldMk cId="688289535" sldId="317"/>
        </pc:sldMkLst>
        <pc:spChg chg="mod">
          <ac:chgData name="Reiß, Stefanie" userId="b20c5327-cfc3-431e-adba-f3d9960e0b2b" providerId="ADAL" clId="{69C8940F-5B7E-4BE0-8279-7CA64FAC11C7}" dt="2023-09-08T10:20:20.160" v="4383" actId="20577"/>
          <ac:spMkLst>
            <pc:docMk/>
            <pc:sldMk cId="688289535" sldId="317"/>
            <ac:spMk id="5" creationId="{00000000-0000-0000-0000-000000000000}"/>
          </ac:spMkLst>
        </pc:spChg>
        <pc:grpChg chg="mod">
          <ac:chgData name="Reiß, Stefanie" userId="b20c5327-cfc3-431e-adba-f3d9960e0b2b" providerId="ADAL" clId="{69C8940F-5B7E-4BE0-8279-7CA64FAC11C7}" dt="2023-09-05T12:38:22.455" v="3280" actId="1076"/>
          <ac:grpSpMkLst>
            <pc:docMk/>
            <pc:sldMk cId="688289535" sldId="317"/>
            <ac:grpSpMk id="41" creationId="{0AED4CC6-A4AB-AD53-31BE-56832FD63823}"/>
          </ac:grpSpMkLst>
        </pc:grpChg>
        <pc:picChg chg="add mod modCrop">
          <ac:chgData name="Reiß, Stefanie" userId="b20c5327-cfc3-431e-adba-f3d9960e0b2b" providerId="ADAL" clId="{69C8940F-5B7E-4BE0-8279-7CA64FAC11C7}" dt="2023-09-01T13:30:14.710" v="2089" actId="962"/>
          <ac:picMkLst>
            <pc:docMk/>
            <pc:sldMk cId="688289535" sldId="317"/>
            <ac:picMk id="8" creationId="{C973864A-FECE-102A-A136-0967F10DAD55}"/>
          </ac:picMkLst>
        </pc:picChg>
        <pc:picChg chg="mod">
          <ac:chgData name="Reiß, Stefanie" userId="b20c5327-cfc3-431e-adba-f3d9960e0b2b" providerId="ADAL" clId="{69C8940F-5B7E-4BE0-8279-7CA64FAC11C7}" dt="2023-09-05T12:38:37.997" v="3298" actId="1038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69C8940F-5B7E-4BE0-8279-7CA64FAC11C7}" dt="2023-09-05T12:38:32.287" v="3281" actId="1076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8:46.401" v="3300"/>
        <pc:sldMkLst>
          <pc:docMk/>
          <pc:sldMk cId="3435791960" sldId="318"/>
        </pc:sldMkLst>
        <pc:spChg chg="mod">
          <ac:chgData name="Reiß, Stefanie" userId="b20c5327-cfc3-431e-adba-f3d9960e0b2b" providerId="ADAL" clId="{69C8940F-5B7E-4BE0-8279-7CA64FAC11C7}" dt="2023-09-01T13:21:25.555" v="1972" actId="1076"/>
          <ac:spMkLst>
            <pc:docMk/>
            <pc:sldMk cId="3435791960" sldId="31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5T11:29:21.417" v="2631" actId="20577"/>
          <ac:spMkLst>
            <pc:docMk/>
            <pc:sldMk cId="3435791960" sldId="318"/>
            <ac:spMk id="12" creationId="{33C8157D-D5D3-FB05-574B-2D31FB6C63BB}"/>
          </ac:spMkLst>
        </pc:spChg>
        <pc:spChg chg="add mod">
          <ac:chgData name="Reiß, Stefanie" userId="b20c5327-cfc3-431e-adba-f3d9960e0b2b" providerId="ADAL" clId="{69C8940F-5B7E-4BE0-8279-7CA64FAC11C7}" dt="2023-09-01T13:44:11.673" v="2388" actId="1036"/>
          <ac:spMkLst>
            <pc:docMk/>
            <pc:sldMk cId="3435791960" sldId="318"/>
            <ac:spMk id="13" creationId="{7588DDBC-DB47-0E7B-B367-52FEC4967CE1}"/>
          </ac:spMkLst>
        </pc:spChg>
        <pc:spChg chg="add mod">
          <ac:chgData name="Reiß, Stefanie" userId="b20c5327-cfc3-431e-adba-f3d9960e0b2b" providerId="ADAL" clId="{69C8940F-5B7E-4BE0-8279-7CA64FAC11C7}" dt="2023-09-01T13:44:02.261" v="2379" actId="1038"/>
          <ac:spMkLst>
            <pc:docMk/>
            <pc:sldMk cId="3435791960" sldId="318"/>
            <ac:spMk id="14" creationId="{BBD7D606-6ABB-206C-CCAD-D5BB36E1476E}"/>
          </ac:spMkLst>
        </pc:spChg>
        <pc:spChg chg="add mod ord">
          <ac:chgData name="Reiß, Stefanie" userId="b20c5327-cfc3-431e-adba-f3d9960e0b2b" providerId="ADAL" clId="{69C8940F-5B7E-4BE0-8279-7CA64FAC11C7}" dt="2023-09-01T13:39:02.039" v="2296" actId="171"/>
          <ac:spMkLst>
            <pc:docMk/>
            <pc:sldMk cId="3435791960" sldId="318"/>
            <ac:spMk id="15" creationId="{AC9B557F-0986-B838-47A5-CA8775AAA0F4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6" creationId="{731F68E8-A406-7008-D057-1DF736E5A30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9" creationId="{C6867B66-CE91-87A0-5FC3-CBBD34370155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1" creationId="{A7445047-537E-4CE8-22B3-5EE6088ADAA2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2" creationId="{5901E6ED-0EF2-6D14-39B5-21717899CA7D}"/>
          </ac:spMkLst>
        </pc:spChg>
        <pc:spChg chg="mod">
          <ac:chgData name="Reiß, Stefanie" userId="b20c5327-cfc3-431e-adba-f3d9960e0b2b" providerId="ADAL" clId="{69C8940F-5B7E-4BE0-8279-7CA64FAC11C7}" dt="2023-08-24T11:52:54.583" v="14" actId="2057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4" creationId="{FE804895-BA55-FFF0-F589-08FD60916FA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9" creationId="{E7BD9650-21CC-9AB8-BF25-0AAC81BAAD94}"/>
          </ac:spMkLst>
        </pc:spChg>
        <pc:grpChg chg="del">
          <ac:chgData name="Reiß, Stefanie" userId="b20c5327-cfc3-431e-adba-f3d9960e0b2b" providerId="ADAL" clId="{69C8940F-5B7E-4BE0-8279-7CA64FAC11C7}" dt="2023-09-05T12:38:46.006" v="3299" actId="478"/>
          <ac:grpSpMkLst>
            <pc:docMk/>
            <pc:sldMk cId="3435791960" sldId="318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7" creationId="{7A2D2DC4-2D21-6CEA-5DF7-369071E24A4F}"/>
          </ac:grpSpMkLst>
        </pc:grpChg>
        <pc:grpChg chg="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9" creationId="{F56C0EA1-9CD5-1A1F-7245-4B6E521AA898}"/>
          </ac:grpSpMkLst>
        </pc:grp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8" creationId="{C184C2A0-6F13-E65E-0250-1A4B32295A3D}"/>
          </ac:picMkLst>
        </pc:pic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11" creationId="{E684E3A2-141F-4F31-89AA-82150B6B975F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7" creationId="{795E58B3-C4B0-A6B6-C784-094700AFCE2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8" creationId="{492EEC6C-02B3-5541-C770-F49CAC4149E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0" creationId="{ADBB573A-4F6F-1146-1918-5F2356B1047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5" creationId="{CA0A568B-B2CC-785E-0176-1341460FF83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6" creationId="{C76A57D2-7F82-0CD8-27B0-E72A43C59F97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7" creationId="{161FD0ED-FFB3-A39C-4DD7-130C14EC071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8" creationId="{D36380A4-D31C-125C-1761-7A45B2B3FCA1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30" creationId="{BEE47456-E7F3-5996-0F42-05ABE19C2A60}"/>
          </ac:picMkLst>
        </pc:picChg>
        <pc:picChg chg="add mod">
          <ac:chgData name="Reiß, Stefanie" userId="b20c5327-cfc3-431e-adba-f3d9960e0b2b" providerId="ADAL" clId="{69C8940F-5B7E-4BE0-8279-7CA64FAC11C7}" dt="2023-09-01T13:44:02.261" v="2379" actId="1038"/>
          <ac:picMkLst>
            <pc:docMk/>
            <pc:sldMk cId="3435791960" sldId="318"/>
            <ac:picMk id="1026" creationId="{CCA6A466-0872-2A18-DC3C-376BF922D08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0:59.136" v="4385" actId="20577"/>
        <pc:sldMkLst>
          <pc:docMk/>
          <pc:sldMk cId="708331916" sldId="319"/>
        </pc:sldMkLst>
        <pc:spChg chg="add del mod">
          <ac:chgData name="Reiß, Stefanie" userId="b20c5327-cfc3-431e-adba-f3d9960e0b2b" providerId="ADAL" clId="{69C8940F-5B7E-4BE0-8279-7CA64FAC11C7}" dt="2023-09-01T13:21:33.510" v="1973" actId="1076"/>
          <ac:spMkLst>
            <pc:docMk/>
            <pc:sldMk cId="708331916" sldId="319"/>
            <ac:spMk id="5" creationId="{00000000-0000-0000-0000-000000000000}"/>
          </ac:spMkLst>
        </pc:spChg>
        <pc:spChg chg="add del">
          <ac:chgData name="Reiß, Stefanie" userId="b20c5327-cfc3-431e-adba-f3d9960e0b2b" providerId="ADAL" clId="{69C8940F-5B7E-4BE0-8279-7CA64FAC11C7}" dt="2023-08-24T11:57:13.126" v="117"/>
          <ac:spMkLst>
            <pc:docMk/>
            <pc:sldMk cId="708331916" sldId="319"/>
            <ac:spMk id="7" creationId="{62266077-FE28-C283-79FD-8DA7F0F6818F}"/>
          </ac:spMkLst>
        </pc:spChg>
        <pc:spChg chg="add mod">
          <ac:chgData name="Reiß, Stefanie" userId="b20c5327-cfc3-431e-adba-f3d9960e0b2b" providerId="ADAL" clId="{69C8940F-5B7E-4BE0-8279-7CA64FAC11C7}" dt="2023-09-08T10:20:59.136" v="4385" actId="20577"/>
          <ac:spMkLst>
            <pc:docMk/>
            <pc:sldMk cId="708331916" sldId="319"/>
            <ac:spMk id="7" creationId="{83F3ECEB-DB0E-28C9-6786-25AF615B8076}"/>
          </ac:spMkLst>
        </pc:spChg>
        <pc:spChg chg="add mod">
          <ac:chgData name="Reiß, Stefanie" userId="b20c5327-cfc3-431e-adba-f3d9960e0b2b" providerId="ADAL" clId="{69C8940F-5B7E-4BE0-8279-7CA64FAC11C7}" dt="2023-09-01T13:25:35.965" v="2013" actId="14100"/>
          <ac:spMkLst>
            <pc:docMk/>
            <pc:sldMk cId="708331916" sldId="319"/>
            <ac:spMk id="8" creationId="{7A12699A-1296-EDB9-76B1-425AE1E9C51A}"/>
          </ac:spMkLst>
        </pc:spChg>
        <pc:spChg chg="add mod">
          <ac:chgData name="Reiß, Stefanie" userId="b20c5327-cfc3-431e-adba-f3d9960e0b2b" providerId="ADAL" clId="{69C8940F-5B7E-4BE0-8279-7CA64FAC11C7}" dt="2023-09-01T13:44:30.293" v="2397" actId="1076"/>
          <ac:spMkLst>
            <pc:docMk/>
            <pc:sldMk cId="708331916" sldId="319"/>
            <ac:spMk id="9" creationId="{AE79FC1D-17D7-5BB6-51CA-155D0415C6A1}"/>
          </ac:spMkLst>
        </pc:spChg>
        <pc:spChg chg="add mod">
          <ac:chgData name="Reiß, Stefanie" userId="b20c5327-cfc3-431e-adba-f3d9960e0b2b" providerId="ADAL" clId="{69C8940F-5B7E-4BE0-8279-7CA64FAC11C7}" dt="2023-09-01T13:44:39.861" v="2408" actId="20577"/>
          <ac:spMkLst>
            <pc:docMk/>
            <pc:sldMk cId="708331916" sldId="319"/>
            <ac:spMk id="11" creationId="{94F069D9-D59A-71D0-3CF7-68C9A1CCA02D}"/>
          </ac:spMkLst>
        </pc:spChg>
        <pc:spChg chg="add mod">
          <ac:chgData name="Reiß, Stefanie" userId="b20c5327-cfc3-431e-adba-f3d9960e0b2b" providerId="ADAL" clId="{69C8940F-5B7E-4BE0-8279-7CA64FAC11C7}" dt="2023-09-01T13:25:38.455" v="2014" actId="14100"/>
          <ac:spMkLst>
            <pc:docMk/>
            <pc:sldMk cId="708331916" sldId="319"/>
            <ac:spMk id="12" creationId="{D51F14E3-FC7C-16CE-01D5-CF7A21CC42F3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17" creationId="{865F5905-BF0A-00EA-0E40-480DAFB382AE}"/>
          </ac:spMkLst>
        </pc:spChg>
        <pc:spChg chg="mod">
          <ac:chgData name="Reiß, Stefanie" userId="b20c5327-cfc3-431e-adba-f3d9960e0b2b" providerId="ADAL" clId="{69C8940F-5B7E-4BE0-8279-7CA64FAC11C7}" dt="2023-08-24T11:55:31.646" v="101" actId="108"/>
          <ac:spMkLst>
            <pc:docMk/>
            <pc:sldMk cId="708331916" sldId="319"/>
            <ac:spMk id="23" creationId="{54A3E7B1-01F2-416B-9FB1-B059B7F386FF}"/>
          </ac:spMkLst>
        </pc:spChg>
        <pc:spChg chg="add mod ord">
          <ac:chgData name="Reiß, Stefanie" userId="b20c5327-cfc3-431e-adba-f3d9960e0b2b" providerId="ADAL" clId="{69C8940F-5B7E-4BE0-8279-7CA64FAC11C7}" dt="2023-09-01T13:39:19.562" v="2307" actId="171"/>
          <ac:spMkLst>
            <pc:docMk/>
            <pc:sldMk cId="708331916" sldId="319"/>
            <ac:spMk id="24" creationId="{A55A28DC-98BE-ADA5-0A5E-8A7576963640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6" creationId="{0907FBE3-DF4C-B347-F6B1-455BE35413BD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8" creationId="{C73F1B32-9A08-EABC-A384-E2388FC21A82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9" creationId="{EC422BE6-F9AB-0ABD-A279-8418BB01803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30" creationId="{7DFD4E3E-CF5E-0861-3EC1-A8AB2119C4A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49" creationId="{356C0771-D23F-A82E-B662-3F03E8F6B7D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3" creationId="{6EA59BBD-616B-E1D6-BF82-3E36FAB422E2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6" creationId="{99CF4282-9B95-D9A2-21FB-64BAB11B48A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8" creationId="{A298A1CB-A774-1BAB-1AA7-6598177C42BB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9" creationId="{743A3C58-A5A8-51FE-7DCF-874F8582ED6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0" creationId="{CFAD531F-66AF-358B-6AE5-E470B04C272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5" creationId="{EFF6C949-4E3D-E67C-8C40-CD93235FEF2C}"/>
          </ac:spMkLst>
        </pc:spChg>
        <pc:grpChg chg="del">
          <ac:chgData name="Reiß, Stefanie" userId="b20c5327-cfc3-431e-adba-f3d9960e0b2b" providerId="ADAL" clId="{69C8940F-5B7E-4BE0-8279-7CA64FAC11C7}" dt="2023-09-05T12:39:15.270" v="3307" actId="478"/>
          <ac:grpSpMkLst>
            <pc:docMk/>
            <pc:sldMk cId="708331916" sldId="319"/>
            <ac:grpSpMk id="2" creationId="{90765BBB-9A84-CA5F-E09C-BCCB11D9260F}"/>
          </ac:grpSpMkLst>
        </pc:grpChg>
        <pc:grpChg chg="add del mod">
          <ac:chgData name="Reiß, Stefanie" userId="b20c5327-cfc3-431e-adba-f3d9960e0b2b" providerId="ADAL" clId="{69C8940F-5B7E-4BE0-8279-7CA64FAC11C7}" dt="2023-09-05T12:43:53.509" v="3356" actId="478"/>
          <ac:grpSpMkLst>
            <pc:docMk/>
            <pc:sldMk cId="708331916" sldId="319"/>
            <ac:grpSpMk id="13" creationId="{F98BA20F-9BC4-FD5C-5809-E1361DF35E3F}"/>
          </ac:grpSpMkLst>
        </pc:grpChg>
        <pc:grpChg chg="mod">
          <ac:chgData name="Reiß, Stefanie" userId="b20c5327-cfc3-431e-adba-f3d9960e0b2b" providerId="ADAL" clId="{69C8940F-5B7E-4BE0-8279-7CA64FAC11C7}" dt="2023-09-05T12:39:16.187" v="3308"/>
          <ac:grpSpMkLst>
            <pc:docMk/>
            <pc:sldMk cId="708331916" sldId="319"/>
            <ac:grpSpMk id="15" creationId="{A6AC727F-DDE1-86BF-9234-514B1F4B9AA2}"/>
          </ac:grpSpMkLst>
        </pc:grpChg>
        <pc:grpChg chg="add 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1" creationId="{E5393D82-E5AB-0D40-A571-5CFA5C2C41A3}"/>
          </ac:grpSpMkLst>
        </pc:grpChg>
        <pc:grpChg chg="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2" creationId="{16872E90-C4D2-2BAE-8637-2113B5F288F4}"/>
          </ac:grpSpMkLst>
        </pc:grpChg>
        <pc:picChg chg="add mod">
          <ac:chgData name="Reiß, Stefanie" userId="b20c5327-cfc3-431e-adba-f3d9960e0b2b" providerId="ADAL" clId="{69C8940F-5B7E-4BE0-8279-7CA64FAC11C7}" dt="2023-09-01T13:24:58.939" v="2003" actId="1076"/>
          <ac:picMkLst>
            <pc:docMk/>
            <pc:sldMk cId="708331916" sldId="319"/>
            <ac:picMk id="14" creationId="{39CBA6E2-F69A-7859-6401-39D08A74577C}"/>
          </ac:picMkLst>
        </pc:picChg>
        <pc:picChg chg="add mod">
          <ac:chgData name="Reiß, Stefanie" userId="b20c5327-cfc3-431e-adba-f3d9960e0b2b" providerId="ADAL" clId="{69C8940F-5B7E-4BE0-8279-7CA64FAC11C7}" dt="2023-09-01T13:25:01.685" v="2006" actId="1076"/>
          <ac:picMkLst>
            <pc:docMk/>
            <pc:sldMk cId="708331916" sldId="319"/>
            <ac:picMk id="16" creationId="{36FE3133-E700-E8F8-5E6E-8068ADD6ECDB}"/>
          </ac:picMkLst>
        </pc:picChg>
        <pc:picChg chg="add mod">
          <ac:chgData name="Reiß, Stefanie" userId="b20c5327-cfc3-431e-adba-f3d9960e0b2b" providerId="ADAL" clId="{69C8940F-5B7E-4BE0-8279-7CA64FAC11C7}" dt="2023-09-01T13:25:18.143" v="2009" actId="1076"/>
          <ac:picMkLst>
            <pc:docMk/>
            <pc:sldMk cId="708331916" sldId="319"/>
            <ac:picMk id="18" creationId="{7055C43A-81F2-CD81-A310-E5E9109C7E9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19" creationId="{A85B7A6B-61DF-E0E9-C5E2-B90782845D9A}"/>
          </ac:picMkLst>
        </pc:picChg>
        <pc:picChg chg="add mod">
          <ac:chgData name="Reiß, Stefanie" userId="b20c5327-cfc3-431e-adba-f3d9960e0b2b" providerId="ADAL" clId="{69C8940F-5B7E-4BE0-8279-7CA64FAC11C7}" dt="2023-09-01T13:25:28.906" v="2011" actId="1076"/>
          <ac:picMkLst>
            <pc:docMk/>
            <pc:sldMk cId="708331916" sldId="319"/>
            <ac:picMk id="20" creationId="{65C93BDB-D5BC-2020-6E51-187C132C6738}"/>
          </ac:picMkLst>
        </pc:picChg>
        <pc:picChg chg="add mod">
          <ac:chgData name="Reiß, Stefanie" userId="b20c5327-cfc3-431e-adba-f3d9960e0b2b" providerId="ADAL" clId="{69C8940F-5B7E-4BE0-8279-7CA64FAC11C7}" dt="2023-09-01T13:44:22.446" v="2395" actId="1035"/>
          <ac:picMkLst>
            <pc:docMk/>
            <pc:sldMk cId="708331916" sldId="319"/>
            <ac:picMk id="21" creationId="{F4CE967C-F830-9311-9B02-972DED0B9C5C}"/>
          </ac:picMkLst>
        </pc:picChg>
        <pc:picChg chg="add mod">
          <ac:chgData name="Reiß, Stefanie" userId="b20c5327-cfc3-431e-adba-f3d9960e0b2b" providerId="ADAL" clId="{69C8940F-5B7E-4BE0-8279-7CA64FAC11C7}" dt="2023-09-01T13:44:26.252" v="2396" actId="1076"/>
          <ac:picMkLst>
            <pc:docMk/>
            <pc:sldMk cId="708331916" sldId="319"/>
            <ac:picMk id="22" creationId="{F16EED16-43E6-BBC7-A977-8F37019F3FA8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5" creationId="{52E588EA-9614-8E56-43D3-33731D0988A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7" creationId="{054B948E-3F6A-7E0A-2654-5DFA87B3B6B5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1" creationId="{34E51EBF-E13F-18AF-5F71-91332D9B0A2E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2" creationId="{2E3CE694-D3E3-719A-965F-DE74FEF5F263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3" creationId="{FB933ABB-D1E5-760B-7C4E-6FF26CA9F2AA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48" creationId="{798DEB79-C963-B804-18AC-DFACEC525CBC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50" creationId="{83BC41CC-DE60-7571-5886-62CD9D48E2C1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4" creationId="{CB7C79B1-F9E8-9FFB-CC69-E6614BC122CE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5" creationId="{6C6F8060-459A-289D-62D1-07F84D4EEFC0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7" creationId="{B477CD64-E53C-9BC5-54D3-03BEC7628B9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1" creationId="{AB11B19D-8B26-47EB-71E5-0AEF8AC5DC2D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2" creationId="{11CACFA0-D593-A92E-1519-B01E75E8CFD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3" creationId="{081EC2DA-D0D7-04EE-1D22-DC3BD55FADEC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4" creationId="{71865DFE-64DB-93C2-96AA-1CAD30F9B4FB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6" creationId="{36121D76-159E-242C-EE18-CD50924C1B07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6" creationId="{2D0F7414-E719-028B-FF34-7CC84EEB41AF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7" creationId="{B57C7965-F5C0-D99B-396F-0F65EF386962}"/>
          </ac:picMkLst>
        </pc:picChg>
        <pc:picChg chg="add del mod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8" creationId="{EA7401F5-89EB-6AFA-738C-B3E3C14A9F8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9:20.114" v="3310"/>
        <pc:sldMkLst>
          <pc:docMk/>
          <pc:sldMk cId="2880965997" sldId="320"/>
        </pc:sldMkLst>
        <pc:spChg chg="mod">
          <ac:chgData name="Reiß, Stefanie" userId="b20c5327-cfc3-431e-adba-f3d9960e0b2b" providerId="ADAL" clId="{69C8940F-5B7E-4BE0-8279-7CA64FAC11C7}" dt="2023-09-01T13:27:49.045" v="2037" actId="1076"/>
          <ac:spMkLst>
            <pc:docMk/>
            <pc:sldMk cId="2880965997" sldId="32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4:13.064" v="2238" actId="1036"/>
          <ac:spMkLst>
            <pc:docMk/>
            <pc:sldMk cId="2880965997" sldId="320"/>
            <ac:spMk id="7" creationId="{D1867F43-F66C-BF55-DE43-0FA29CB7B258}"/>
          </ac:spMkLst>
        </pc:spChg>
        <pc:spChg chg="add mod">
          <ac:chgData name="Reiß, Stefanie" userId="b20c5327-cfc3-431e-adba-f3d9960e0b2b" providerId="ADAL" clId="{69C8940F-5B7E-4BE0-8279-7CA64FAC11C7}" dt="2023-09-01T13:31:31.109" v="2098" actId="14100"/>
          <ac:spMkLst>
            <pc:docMk/>
            <pc:sldMk cId="2880965997" sldId="320"/>
            <ac:spMk id="8" creationId="{E230BDA7-1844-7045-C5DC-3C52786C002D}"/>
          </ac:spMkLst>
        </pc:spChg>
        <pc:spChg chg="add mod">
          <ac:chgData name="Reiß, Stefanie" userId="b20c5327-cfc3-431e-adba-f3d9960e0b2b" providerId="ADAL" clId="{69C8940F-5B7E-4BE0-8279-7CA64FAC11C7}" dt="2023-09-01T13:44:50.783" v="2419" actId="1038"/>
          <ac:spMkLst>
            <pc:docMk/>
            <pc:sldMk cId="2880965997" sldId="320"/>
            <ac:spMk id="9" creationId="{780C6C46-FC15-FE3D-6C2A-36C78EA7A595}"/>
          </ac:spMkLst>
        </pc:spChg>
        <pc:spChg chg="add mod">
          <ac:chgData name="Reiß, Stefanie" userId="b20c5327-cfc3-431e-adba-f3d9960e0b2b" providerId="ADAL" clId="{69C8940F-5B7E-4BE0-8279-7CA64FAC11C7}" dt="2023-09-01T13:44:58.567" v="2422" actId="20577"/>
          <ac:spMkLst>
            <pc:docMk/>
            <pc:sldMk cId="2880965997" sldId="320"/>
            <ac:spMk id="11" creationId="{C796B636-0CC8-1FAB-554F-29ED97F753C7}"/>
          </ac:spMkLst>
        </pc:spChg>
        <pc:spChg chg="add del mod">
          <ac:chgData name="Reiß, Stefanie" userId="b20c5327-cfc3-431e-adba-f3d9960e0b2b" providerId="ADAL" clId="{69C8940F-5B7E-4BE0-8279-7CA64FAC11C7}" dt="2023-09-01T13:29:04.010" v="2071" actId="478"/>
          <ac:spMkLst>
            <pc:docMk/>
            <pc:sldMk cId="2880965997" sldId="320"/>
            <ac:spMk id="12" creationId="{66A91564-2DBB-C789-E06B-B9822FB374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15" creationId="{BB95DBF7-108F-D5EE-DBF5-0B3244C67260}"/>
          </ac:spMkLst>
        </pc:spChg>
        <pc:spChg chg="add mod ord">
          <ac:chgData name="Reiß, Stefanie" userId="b20c5327-cfc3-431e-adba-f3d9960e0b2b" providerId="ADAL" clId="{69C8940F-5B7E-4BE0-8279-7CA64FAC11C7}" dt="2023-09-01T13:39:27.813" v="2316" actId="171"/>
          <ac:spMkLst>
            <pc:docMk/>
            <pc:sldMk cId="2880965997" sldId="320"/>
            <ac:spMk id="20" creationId="{0636ADEA-C44F-3789-439A-A1543343FBB6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2" creationId="{5B05387C-8382-5E8A-C5F6-08555D915AF1}"/>
          </ac:spMkLst>
        </pc:spChg>
        <pc:spChg chg="mod">
          <ac:chgData name="Reiß, Stefanie" userId="b20c5327-cfc3-431e-adba-f3d9960e0b2b" providerId="ADAL" clId="{69C8940F-5B7E-4BE0-8279-7CA64FAC11C7}" dt="2023-08-24T12:00:33.473" v="244"/>
          <ac:spMkLst>
            <pc:docMk/>
            <pc:sldMk cId="2880965997" sldId="320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5" creationId="{2E270AFC-2C82-F789-6356-4A2155D5593A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6" creationId="{7A20EB91-E8FF-443D-8B24-3341769780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7" creationId="{724407CD-6B83-6BAC-F647-3410D3A45F0B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32" creationId="{493829B9-1B38-73D8-905F-A8BFC2A89BB0}"/>
          </ac:spMkLst>
        </pc:spChg>
        <pc:grpChg chg="del">
          <ac:chgData name="Reiß, Stefanie" userId="b20c5327-cfc3-431e-adba-f3d9960e0b2b" providerId="ADAL" clId="{69C8940F-5B7E-4BE0-8279-7CA64FAC11C7}" dt="2023-09-05T12:39:19.266" v="3309" actId="478"/>
          <ac:grpSpMkLst>
            <pc:docMk/>
            <pc:sldMk cId="2880965997" sldId="320"/>
            <ac:grpSpMk id="2" creationId="{7CE7480C-8ACC-5E71-E4FF-71E689671571}"/>
          </ac:grpSpMkLst>
        </pc:grpChg>
        <pc:grpChg chg="add 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2" creationId="{1166D977-8D8A-A27D-107B-30573EDC46D5}"/>
          </ac:grpSpMkLst>
        </pc:grpChg>
        <pc:grpChg chg="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3" creationId="{E15D05AA-D33F-5667-6D01-4691D501DDE8}"/>
          </ac:grpSpMkLst>
        </pc:grpChg>
        <pc:picChg chg="add mod">
          <ac:chgData name="Reiß, Stefanie" userId="b20c5327-cfc3-431e-adba-f3d9960e0b2b" providerId="ADAL" clId="{69C8940F-5B7E-4BE0-8279-7CA64FAC11C7}" dt="2023-09-01T13:32:03.779" v="2105" actId="1076"/>
          <ac:picMkLst>
            <pc:docMk/>
            <pc:sldMk cId="2880965997" sldId="320"/>
            <ac:picMk id="14" creationId="{13E3EF89-863B-24B1-309C-A17FDA1262AE}"/>
          </ac:picMkLst>
        </pc:picChg>
        <pc:picChg chg="add mod">
          <ac:chgData name="Reiß, Stefanie" userId="b20c5327-cfc3-431e-adba-f3d9960e0b2b" providerId="ADAL" clId="{69C8940F-5B7E-4BE0-8279-7CA64FAC11C7}" dt="2023-09-01T13:44:50.783" v="2419" actId="1038"/>
          <ac:picMkLst>
            <pc:docMk/>
            <pc:sldMk cId="2880965997" sldId="320"/>
            <ac:picMk id="16" creationId="{9077E488-0A1B-1A0D-F279-0DBF7C5DA4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17" creationId="{6B37B0A8-1D74-11C5-B532-49828754A1B3}"/>
          </ac:picMkLst>
        </pc:picChg>
        <pc:picChg chg="add mod">
          <ac:chgData name="Reiß, Stefanie" userId="b20c5327-cfc3-431e-adba-f3d9960e0b2b" providerId="ADAL" clId="{69C8940F-5B7E-4BE0-8279-7CA64FAC11C7}" dt="2023-09-01T13:31:46.734" v="2102" actId="1076"/>
          <ac:picMkLst>
            <pc:docMk/>
            <pc:sldMk cId="2880965997" sldId="320"/>
            <ac:picMk id="18" creationId="{E61749BB-59CD-A8E5-CB86-9E0B6384FB3B}"/>
          </ac:picMkLst>
        </pc:picChg>
        <pc:picChg chg="add mod">
          <ac:chgData name="Reiß, Stefanie" userId="b20c5327-cfc3-431e-adba-f3d9960e0b2b" providerId="ADAL" clId="{69C8940F-5B7E-4BE0-8279-7CA64FAC11C7}" dt="2023-09-01T13:34:13.064" v="2238" actId="1036"/>
          <ac:picMkLst>
            <pc:docMk/>
            <pc:sldMk cId="2880965997" sldId="320"/>
            <ac:picMk id="19" creationId="{4B955D13-79DD-C96F-E310-2FBD091E581E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1" creationId="{7A1CD2DF-8992-4A39-C247-43D8641177D8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4" creationId="{E6793B5C-8594-D756-53C3-63CBEC414B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8" creationId="{5D71D0DD-3611-246F-A567-BAE24E13585D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9" creationId="{7849D7FD-CF28-E35D-B763-27F8413414B7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0" creationId="{AB97A03E-F6CC-1543-3E1F-94A26FAD370F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1" creationId="{905BAF1B-6863-A87F-D13F-5F66211A3E9B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3" creationId="{2FEA3C51-AFEC-331C-84A1-26FEFC2300A1}"/>
          </ac:picMkLst>
        </pc:picChg>
      </pc:sldChg>
      <pc:sldChg chg="addSp modSp del mod">
        <pc:chgData name="Reiß, Stefanie" userId="b20c5327-cfc3-431e-adba-f3d9960e0b2b" providerId="ADAL" clId="{69C8940F-5B7E-4BE0-8279-7CA64FAC11C7}" dt="2023-09-01T13:42:17.968" v="2349" actId="47"/>
        <pc:sldMkLst>
          <pc:docMk/>
          <pc:sldMk cId="2033704743" sldId="321"/>
        </pc:sldMkLst>
        <pc:spChg chg="mod">
          <ac:chgData name="Reiß, Stefanie" userId="b20c5327-cfc3-431e-adba-f3d9960e0b2b" providerId="ADAL" clId="{69C8940F-5B7E-4BE0-8279-7CA64FAC11C7}" dt="2023-09-01T13:37:49.849" v="2283" actId="1076"/>
          <ac:spMkLst>
            <pc:docMk/>
            <pc:sldMk cId="2033704743" sldId="321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8:06.686" v="2289" actId="1076"/>
          <ac:spMkLst>
            <pc:docMk/>
            <pc:sldMk cId="2033704743" sldId="321"/>
            <ac:spMk id="9" creationId="{B59FD9B1-4CDB-64A2-23E9-471293A2940A}"/>
          </ac:spMkLst>
        </pc:spChg>
        <pc:spChg chg="add mod">
          <ac:chgData name="Reiß, Stefanie" userId="b20c5327-cfc3-431e-adba-f3d9960e0b2b" providerId="ADAL" clId="{69C8940F-5B7E-4BE0-8279-7CA64FAC11C7}" dt="2023-09-01T13:38:01.507" v="2287" actId="1076"/>
          <ac:spMkLst>
            <pc:docMk/>
            <pc:sldMk cId="2033704743" sldId="321"/>
            <ac:spMk id="11" creationId="{63C59E73-8913-D249-2FF2-33047F5329AA}"/>
          </ac:spMkLst>
        </pc:spChg>
        <pc:spChg chg="add mod ord">
          <ac:chgData name="Reiß, Stefanie" userId="b20c5327-cfc3-431e-adba-f3d9960e0b2b" providerId="ADAL" clId="{69C8940F-5B7E-4BE0-8279-7CA64FAC11C7}" dt="2023-09-01T13:39:36.338" v="2319" actId="171"/>
          <ac:spMkLst>
            <pc:docMk/>
            <pc:sldMk cId="2033704743" sldId="321"/>
            <ac:spMk id="14" creationId="{ECC1ECA6-AA4C-1A9B-D8B4-1239865013CE}"/>
          </ac:spMkLst>
        </pc:spChg>
        <pc:picChg chg="add mod">
          <ac:chgData name="Reiß, Stefanie" userId="b20c5327-cfc3-431e-adba-f3d9960e0b2b" providerId="ADAL" clId="{69C8940F-5B7E-4BE0-8279-7CA64FAC11C7}" dt="2023-09-01T13:38:14.038" v="2290" actId="1076"/>
          <ac:picMkLst>
            <pc:docMk/>
            <pc:sldMk cId="2033704743" sldId="321"/>
            <ac:picMk id="8" creationId="{D21B40DC-4EA7-DA79-6368-C0E9406B446D}"/>
          </ac:picMkLst>
        </pc:picChg>
        <pc:picChg chg="add mod">
          <ac:chgData name="Reiß, Stefanie" userId="b20c5327-cfc3-431e-adba-f3d9960e0b2b" providerId="ADAL" clId="{69C8940F-5B7E-4BE0-8279-7CA64FAC11C7}" dt="2023-09-01T13:37:57.753" v="2286" actId="1076"/>
          <ac:picMkLst>
            <pc:docMk/>
            <pc:sldMk cId="2033704743" sldId="321"/>
            <ac:picMk id="13" creationId="{D85B8C61-9797-BEAD-E866-F0E5C7D9511E}"/>
          </ac:picMkLst>
        </pc:picChg>
      </pc:sldChg>
      <pc:sldChg chg="addSp modSp">
        <pc:chgData name="Reiß, Stefanie" userId="b20c5327-cfc3-431e-adba-f3d9960e0b2b" providerId="ADAL" clId="{69C8940F-5B7E-4BE0-8279-7CA64FAC11C7}" dt="2023-09-01T13:40:05.719" v="2322" actId="164"/>
        <pc:sldMkLst>
          <pc:docMk/>
          <pc:sldMk cId="264962529" sldId="323"/>
        </pc:sldMkLst>
        <pc:grpChg chg="add mod">
          <ac:chgData name="Reiß, Stefanie" userId="b20c5327-cfc3-431e-adba-f3d9960e0b2b" providerId="ADAL" clId="{69C8940F-5B7E-4BE0-8279-7CA64FAC11C7}" dt="2023-09-01T13:40:05.719" v="2322" actId="164"/>
          <ac:grpSpMkLst>
            <pc:docMk/>
            <pc:sldMk cId="264962529" sldId="323"/>
            <ac:grpSpMk id="6" creationId="{F8741D1F-7A22-3988-BF29-39A8949FB265}"/>
          </ac:grpSpMkLst>
        </pc:grp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5" creationId="{21E54F68-8E6E-7A34-FADA-C4268D9BDA7A}"/>
          </ac:picMkLst>
        </pc:pic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11" creationId="{BE7B5254-ED98-418B-AF8D-C02A318D8EF5}"/>
          </ac:picMkLst>
        </pc:picChg>
      </pc:sldChg>
      <pc:sldChg chg="del">
        <pc:chgData name="Reiß, Stefanie" userId="b20c5327-cfc3-431e-adba-f3d9960e0b2b" providerId="ADAL" clId="{69C8940F-5B7E-4BE0-8279-7CA64FAC11C7}" dt="2023-08-25T13:46:28.512" v="1259" actId="47"/>
        <pc:sldMkLst>
          <pc:docMk/>
          <pc:sldMk cId="2191053233" sldId="325"/>
        </pc:sldMkLst>
      </pc:sldChg>
      <pc:sldChg chg="modSp mod">
        <pc:chgData name="Reiß, Stefanie" userId="b20c5327-cfc3-431e-adba-f3d9960e0b2b" providerId="ADAL" clId="{69C8940F-5B7E-4BE0-8279-7CA64FAC11C7}" dt="2023-08-25T13:40:38.301" v="1257" actId="404"/>
        <pc:sldMkLst>
          <pc:docMk/>
          <pc:sldMk cId="569070673" sldId="345"/>
        </pc:sldMkLst>
        <pc:spChg chg="mod">
          <ac:chgData name="Reiß, Stefanie" userId="b20c5327-cfc3-431e-adba-f3d9960e0b2b" providerId="ADAL" clId="{69C8940F-5B7E-4BE0-8279-7CA64FAC11C7}" dt="2023-08-25T13:40:38.301" v="1257" actId="404"/>
          <ac:spMkLst>
            <pc:docMk/>
            <pc:sldMk cId="569070673" sldId="345"/>
            <ac:spMk id="5" creationId="{00000000-0000-0000-0000-000000000000}"/>
          </ac:spMkLst>
        </pc:spChg>
      </pc:sldChg>
      <pc:sldChg chg="addSp delSp modSp add del mod ord">
        <pc:chgData name="Reiß, Stefanie" userId="b20c5327-cfc3-431e-adba-f3d9960e0b2b" providerId="ADAL" clId="{69C8940F-5B7E-4BE0-8279-7CA64FAC11C7}" dt="2023-09-05T08:54:51.974" v="2427" actId="2696"/>
        <pc:sldMkLst>
          <pc:docMk/>
          <pc:sldMk cId="3028739999" sldId="346"/>
        </pc:sldMkLst>
        <pc:spChg chg="mod">
          <ac:chgData name="Reiß, Stefanie" userId="b20c5327-cfc3-431e-adba-f3d9960e0b2b" providerId="ADAL" clId="{69C8940F-5B7E-4BE0-8279-7CA64FAC11C7}" dt="2023-09-01T12:36:17.907" v="1705" actId="207"/>
          <ac:spMkLst>
            <pc:docMk/>
            <pc:sldMk cId="3028739999" sldId="346"/>
            <ac:spMk id="6" creationId="{07A79C2F-A4FD-4024-95F1-87ACA7CFDC10}"/>
          </ac:spMkLst>
        </pc:spChg>
        <pc:picChg chg="add mod">
          <ac:chgData name="Reiß, Stefanie" userId="b20c5327-cfc3-431e-adba-f3d9960e0b2b" providerId="ADAL" clId="{69C8940F-5B7E-4BE0-8279-7CA64FAC11C7}" dt="2023-09-01T12:35:50.482" v="1687" actId="1076"/>
          <ac:picMkLst>
            <pc:docMk/>
            <pc:sldMk cId="3028739999" sldId="346"/>
            <ac:picMk id="4" creationId="{F1935C41-5E4B-0839-96A3-5453999707F2}"/>
          </ac:picMkLst>
        </pc:picChg>
        <pc:picChg chg="add mod">
          <ac:chgData name="Reiß, Stefanie" userId="b20c5327-cfc3-431e-adba-f3d9960e0b2b" providerId="ADAL" clId="{69C8940F-5B7E-4BE0-8279-7CA64FAC11C7}" dt="2023-09-01T12:35:46.291" v="1686" actId="14100"/>
          <ac:picMkLst>
            <pc:docMk/>
            <pc:sldMk cId="3028739999" sldId="346"/>
            <ac:picMk id="5" creationId="{5E33036C-3EE8-47FE-D122-BD060CAEB7FE}"/>
          </ac:picMkLst>
        </pc:picChg>
        <pc:picChg chg="del">
          <ac:chgData name="Reiß, Stefanie" userId="b20c5327-cfc3-431e-adba-f3d9960e0b2b" providerId="ADAL" clId="{69C8940F-5B7E-4BE0-8279-7CA64FAC11C7}" dt="2023-09-01T12:35:00.657" v="1676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69C8940F-5B7E-4BE0-8279-7CA64FAC11C7}" dt="2023-09-05T08:54:58.248" v="2428"/>
        <pc:sldMkLst>
          <pc:docMk/>
          <pc:sldMk cId="3483761722" sldId="346"/>
        </pc:sldMkLst>
      </pc:sldChg>
      <pc:sldChg chg="addSp delSp modSp mod delCm">
        <pc:chgData name="Reiß, Stefanie" userId="b20c5327-cfc3-431e-adba-f3d9960e0b2b" providerId="ADAL" clId="{69C8940F-5B7E-4BE0-8279-7CA64FAC11C7}" dt="2023-09-07T11:36:57.712" v="4347"/>
        <pc:sldMkLst>
          <pc:docMk/>
          <pc:sldMk cId="2022979704" sldId="347"/>
        </pc:sldMkLst>
        <pc:spChg chg="mod">
          <ac:chgData name="Reiß, Stefanie" userId="b20c5327-cfc3-431e-adba-f3d9960e0b2b" providerId="ADAL" clId="{69C8940F-5B7E-4BE0-8279-7CA64FAC11C7}" dt="2023-09-07T11:11:43.615" v="3714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0" creationId="{84A48299-13B4-5BE0-36F3-A6C2AF5911DA}"/>
          </ac:spMkLst>
        </pc:spChg>
        <pc:spChg chg="del">
          <ac:chgData name="Reiß, Stefanie" userId="b20c5327-cfc3-431e-adba-f3d9960e0b2b" providerId="ADAL" clId="{69C8940F-5B7E-4BE0-8279-7CA64FAC11C7}" dt="2023-08-25T13:21:24.445" v="922" actId="478"/>
          <ac:spMkLst>
            <pc:docMk/>
            <pc:sldMk cId="2022979704" sldId="347"/>
            <ac:spMk id="41" creationId="{77DE9442-112E-EFB8-11F8-95495BC7743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4" creationId="{2C44A970-AA7A-706D-7D5D-06AF8211521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6" creationId="{62CF79C7-F81E-98CB-2D28-DC0B2B60837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7" creationId="{35961898-4546-C0FE-EAE1-C0ADC8867CD1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8" creationId="{BC9290EF-B748-72C7-A7F1-AD8C0288475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53" creationId="{12D2170A-0A2D-2943-84C5-0A1A80376538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6" creationId="{1B1EF778-F535-42B2-5C1F-44D195B7828D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9" creationId="{BA2A65AA-CD12-2FE6-87F3-797CD0656F22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2" creationId="{99D924B8-3B35-09B5-1A14-BC21BBEC88E5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4" creationId="{39D812CD-6CC2-750B-7C6B-E413B6536C13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5" creationId="{F473929C-8E6A-83DB-238B-A44084960AA9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6" creationId="{7F229B9C-477A-4DD2-AEEF-035FD62750BB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71" creationId="{43B1D446-A834-6C00-A15D-7CE4763B8135}"/>
          </ac:spMkLst>
        </pc:spChg>
        <pc:grpChg chg="add del">
          <ac:chgData name="Reiß, Stefanie" userId="b20c5327-cfc3-431e-adba-f3d9960e0b2b" providerId="ADAL" clId="{69C8940F-5B7E-4BE0-8279-7CA64FAC11C7}" dt="2023-09-05T12:44:20.146" v="3366" actId="478"/>
          <ac:grpSpMkLst>
            <pc:docMk/>
            <pc:sldMk cId="2022979704" sldId="347"/>
            <ac:grpSpMk id="3" creationId="{6A10C31F-9447-79C0-EE4E-CDCD56328FBA}"/>
          </ac:grpSpMkLst>
        </pc:grpChg>
        <pc:grpChg chg="add del mod">
          <ac:chgData name="Reiß, Stefanie" userId="b20c5327-cfc3-431e-adba-f3d9960e0b2b" providerId="ADAL" clId="{69C8940F-5B7E-4BE0-8279-7CA64FAC11C7}" dt="2023-09-05T12:44:12.021" v="3364"/>
          <ac:grpSpMkLst>
            <pc:docMk/>
            <pc:sldMk cId="2022979704" sldId="347"/>
            <ac:grpSpMk id="21" creationId="{726241AB-F363-5953-E9DB-8D0E81DAF842}"/>
          </ac:grpSpMkLst>
        </pc:grpChg>
        <pc:grpChg chg="mod">
          <ac:chgData name="Reiß, Stefanie" userId="b20c5327-cfc3-431e-adba-f3d9960e0b2b" providerId="ADAL" clId="{69C8940F-5B7E-4BE0-8279-7CA64FAC11C7}" dt="2023-09-05T12:44:10.654" v="3363"/>
          <ac:grpSpMkLst>
            <pc:docMk/>
            <pc:sldMk cId="2022979704" sldId="347"/>
            <ac:grpSpMk id="23" creationId="{D5C14605-A2E9-7E3F-5475-1DF69BBF0368}"/>
          </ac:grpSpMkLst>
        </pc:grpChg>
        <pc:grpChg chg="add 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5" creationId="{ABF6089E-AB27-A64C-B602-8A141ED36144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7" creationId="{FE3A28F1-0E36-E863-CA9E-0057855FBF5E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8" creationId="{41FB7BD6-9BE4-ECC1-B860-0F1303D3E2E6}"/>
          </ac:grpSpMkLst>
        </pc:grpChg>
        <pc:picChg chg="add del mod">
          <ac:chgData name="Reiß, Stefanie" userId="b20c5327-cfc3-431e-adba-f3d9960e0b2b" providerId="ADAL" clId="{69C8940F-5B7E-4BE0-8279-7CA64FAC11C7}" dt="2023-08-25T13:21:29.504" v="928" actId="478"/>
          <ac:picMkLst>
            <pc:docMk/>
            <pc:sldMk cId="2022979704" sldId="347"/>
            <ac:picMk id="23" creationId="{0773BFBC-F72E-8551-FF78-AB0A913E58C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1" creationId="{25567B1F-BA0B-2C7A-CA7B-566707AEF1D1}"/>
          </ac:picMkLst>
        </pc:picChg>
        <pc:picChg chg="add mod modCrop">
          <ac:chgData name="Reiß, Stefanie" userId="b20c5327-cfc3-431e-adba-f3d9960e0b2b" providerId="ADAL" clId="{69C8940F-5B7E-4BE0-8279-7CA64FAC11C7}" dt="2023-09-07T11:11:52.243" v="3718" actId="1076"/>
          <ac:picMkLst>
            <pc:docMk/>
            <pc:sldMk cId="2022979704" sldId="347"/>
            <ac:picMk id="42" creationId="{12943838-035B-42C8-5C67-30C4A34A6E76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3" creationId="{7AC1D0F3-D44F-C200-A5F0-E1DD13FA822B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5" creationId="{5FB50CD6-3794-F33A-CF00-0945487E6B8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9" creationId="{F097E3B1-4E5B-5FE2-FB23-5EC3CFB7CA5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0" creationId="{93842656-F10E-DC6D-3FCF-E72EDED6F2F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1" creationId="{DF672126-2ACF-A8F8-708C-A6D9A3B0812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2" creationId="{8F9023CD-7500-6205-DD28-3D520593A89C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4" creationId="{5681EAEE-4B66-43D1-A128-B890B68D1C9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0" creationId="{65E1D321-A42D-53D8-CD9E-B5CA98D4FA06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1" creationId="{80B38B51-9DAD-CDB6-F09E-D0CA5E646FFA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3" creationId="{9272B3F6-0546-C080-A0CF-2E2F7D3480E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7" creationId="{23C46A4D-1670-ED8E-FCB7-7A0B0A211B09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8" creationId="{48212288-8E21-FCF6-E507-E6C1681FFEF5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9" creationId="{BA6E5DFD-0103-2DD2-C769-3242ED6071F0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0" creationId="{28EEC2BE-C5D7-C237-16F6-C4A16700B68E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2" creationId="{D1A279C6-E842-6241-03B0-EDEC6D3D7E2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2:01.197" v="3721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69C8940F-5B7E-4BE0-8279-7CA64FAC11C7}" dt="2023-09-07T11:11:58.509" v="3720" actId="20577"/>
          <ac:spMkLst>
            <pc:docMk/>
            <pc:sldMk cId="2760065970" sldId="348"/>
            <ac:spMk id="6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8-28T10:39:46.565" v="1285" actId="478"/>
          <ac:spMkLst>
            <pc:docMk/>
            <pc:sldMk cId="2760065970" sldId="348"/>
            <ac:spMk id="40" creationId="{99A2C891-324A-C849-A64F-18D9B8AB4DFC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0" creationId="{A6C2AD89-42B4-69B5-1AAE-34A853B6A162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3" creationId="{56DB82E3-B50C-F2D6-9388-E637821994C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6" creationId="{72AA2B6C-42E2-711A-8EE2-14B1638C6BA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8" creationId="{B7EB3C3A-14A7-45B3-CA4E-3D392732DA4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9" creationId="{E63DFF25-6CF6-6AF8-2A8E-6F4BF16FC867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0" creationId="{D2A5BA1B-AC6E-9952-670A-C43440190CB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5" creationId="{C31C392A-34F9-D9B0-A6BC-FE49B9087213}"/>
          </ac:spMkLst>
        </pc:spChg>
        <pc:grpChg chg="del">
          <ac:chgData name="Reiß, Stefanie" userId="b20c5327-cfc3-431e-adba-f3d9960e0b2b" providerId="ADAL" clId="{69C8940F-5B7E-4BE0-8279-7CA64FAC11C7}" dt="2023-09-05T12:44:25.017" v="3368" actId="478"/>
          <ac:grpSpMkLst>
            <pc:docMk/>
            <pc:sldMk cId="2760065970" sldId="348"/>
            <ac:grpSpMk id="3" creationId="{69D799D8-D261-CC51-8302-DDD633603846}"/>
          </ac:grpSpMkLst>
        </pc:grpChg>
        <pc:grpChg chg="add 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5" creationId="{1FE4F39E-5E25-903E-C6EA-DE937F817C9E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1" creationId="{FF499AAA-BC2E-D400-B1BF-54A49DDC2977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2" creationId="{A9E590B2-A751-C997-8F68-75EFF3E9C3BF}"/>
          </ac:grpSpMkLst>
        </pc:grpChg>
        <pc:picChg chg="add mod">
          <ac:chgData name="Reiß, Stefanie" userId="b20c5327-cfc3-431e-adba-f3d9960e0b2b" providerId="ADAL" clId="{69C8940F-5B7E-4BE0-8279-7CA64FAC11C7}" dt="2023-09-07T11:12:01.197" v="3721" actId="1076"/>
          <ac:picMkLst>
            <pc:docMk/>
            <pc:sldMk cId="2760065970" sldId="348"/>
            <ac:picMk id="21" creationId="{C10AEBA5-CDB3-6442-C83D-AF40D234CC7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4" creationId="{A4F280DC-E865-F2E6-F90C-28CA94BB8B5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5" creationId="{461E48B5-D1C2-634B-A23C-3E18570AA1B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7" creationId="{E16350AF-7B2E-9B08-DB44-10F39968C14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1" creationId="{03A36597-B20E-9A4E-213C-C466DD859976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2" creationId="{7FCF6BCB-5FDD-ECC3-B2CA-E254B0BA404D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3" creationId="{60311B99-C03F-095C-6309-2F51F1196283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4" creationId="{C4CF7B5E-5C1B-6035-9AA4-CC8838FAA922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6" creationId="{795197B2-F72A-0C35-AD11-81F1B164DA21}"/>
          </ac:picMkLst>
        </pc:picChg>
        <pc:picChg chg="add del mod">
          <ac:chgData name="Reiß, Stefanie" userId="b20c5327-cfc3-431e-adba-f3d9960e0b2b" providerId="ADAL" clId="{69C8940F-5B7E-4BE0-8279-7CA64FAC11C7}" dt="2023-08-30T07:51:40.826" v="1293" actId="478"/>
          <ac:picMkLst>
            <pc:docMk/>
            <pc:sldMk cId="2760065970" sldId="348"/>
            <ac:picMk id="1026" creationId="{C3AEF830-A4E7-E103-088D-13E5B97D43E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24.453" v="3804" actId="1076"/>
        <pc:sldMkLst>
          <pc:docMk/>
          <pc:sldMk cId="4061389190" sldId="349"/>
        </pc:sldMkLst>
        <pc:spChg chg="mod">
          <ac:chgData name="Reiß, Stefanie" userId="b20c5327-cfc3-431e-adba-f3d9960e0b2b" providerId="ADAL" clId="{69C8940F-5B7E-4BE0-8279-7CA64FAC11C7}" dt="2023-09-07T11:17:17.607" v="3801" actId="404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9" creationId="{37380E8A-8C5F-AA9E-B573-850F23412A9A}"/>
          </ac:spMkLst>
        </pc:spChg>
        <pc:spChg chg="add del">
          <ac:chgData name="Reiß, Stefanie" userId="b20c5327-cfc3-431e-adba-f3d9960e0b2b" providerId="ADAL" clId="{69C8940F-5B7E-4BE0-8279-7CA64FAC11C7}" dt="2023-08-25T13:19:26.460" v="897" actId="478"/>
          <ac:spMkLst>
            <pc:docMk/>
            <pc:sldMk cId="4061389190" sldId="349"/>
            <ac:spMk id="9" creationId="{5CA6FDB9-ACE9-97BD-72F9-6E85C7734AE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3" creationId="{3FBB726C-93AD-20A7-D467-B0917A1AA8BD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6" creationId="{17817A88-5F3D-2760-F655-A1D1C18920A1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8" creationId="{0D933A3D-91B9-A843-E00B-A3C1F08CCE8E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21" creationId="{ADEC25AF-7714-55A5-7D28-672E3C270E6F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0" creationId="{08FB5653-FAC0-E3E2-7492-54CB6E9CA672}"/>
          </ac:spMkLst>
        </pc:spChg>
        <pc:spChg chg="del mod">
          <ac:chgData name="Reiß, Stefanie" userId="b20c5327-cfc3-431e-adba-f3d9960e0b2b" providerId="ADAL" clId="{69C8940F-5B7E-4BE0-8279-7CA64FAC11C7}" dt="2023-08-25T13:19:33.999" v="902" actId="478"/>
          <ac:spMkLst>
            <pc:docMk/>
            <pc:sldMk cId="4061389190" sldId="349"/>
            <ac:spMk id="40" creationId="{A6509836-46D7-C81C-9253-EF3072CEA392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5" creationId="{D548ED01-FA3F-65E6-3F05-69E298680007}"/>
          </ac:spMkLst>
        </pc:spChg>
        <pc:grpChg chg="del">
          <ac:chgData name="Reiß, Stefanie" userId="b20c5327-cfc3-431e-adba-f3d9960e0b2b" providerId="ADAL" clId="{69C8940F-5B7E-4BE0-8279-7CA64FAC11C7}" dt="2023-09-05T12:44:54.005" v="3380" actId="478"/>
          <ac:grpSpMkLst>
            <pc:docMk/>
            <pc:sldMk cId="4061389190" sldId="349"/>
            <ac:grpSpMk id="3" creationId="{B8813E4B-D732-DE12-1D7E-B561802AD3AD}"/>
          </ac:grpSpMkLst>
        </pc:grpChg>
        <pc:grpChg chg="add 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5" creationId="{B07D50E1-0E4D-0354-1C4D-6A40923A4F82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0" creationId="{722DCEA7-BC60-E040-CC44-0D42FE18203F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2" creationId="{B5F41AF5-0B97-4A5F-2594-3EA562067334}"/>
          </ac:grpSpMkLst>
        </pc:grpChg>
        <pc:picChg chg="add mod modCrop">
          <ac:chgData name="Reiß, Stefanie" userId="b20c5327-cfc3-431e-adba-f3d9960e0b2b" providerId="ADAL" clId="{69C8940F-5B7E-4BE0-8279-7CA64FAC11C7}" dt="2023-09-07T11:17:24.453" v="3804" actId="1076"/>
          <ac:picMkLst>
            <pc:docMk/>
            <pc:sldMk cId="4061389190" sldId="349"/>
            <ac:picMk id="11" creationId="{9BBA294B-D472-5A4F-0AD7-07B0BBAE9A03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4" creationId="{12962465-53E2-9298-4E3A-D9D09A3473A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5" creationId="{592BBEA8-5722-5C8E-4597-FCE8DC0257E1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7" creationId="{A73910A2-6DF2-24C6-E6E8-042897AC7AE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1" creationId="{9E332F45-95BC-6902-5FD9-E9B266020CB2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2" creationId="{C777147D-97D9-2829-2ACC-717EC8571D86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3" creationId="{5FA70A83-4E2A-89E8-7993-23BDEB3A160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4" creationId="{3C28E19F-AE5D-658D-BC6C-D6EA9390874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6" creationId="{A197FA6C-5F67-342E-9D69-C18BC25F3A2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38.274" v="3832" actId="1035"/>
        <pc:sldMkLst>
          <pc:docMk/>
          <pc:sldMk cId="4078623737" sldId="350"/>
        </pc:sldMkLst>
        <pc:spChg chg="mod">
          <ac:chgData name="Reiß, Stefanie" userId="b20c5327-cfc3-431e-adba-f3d9960e0b2b" providerId="ADAL" clId="{69C8940F-5B7E-4BE0-8279-7CA64FAC11C7}" dt="2023-09-07T11:17:38.274" v="383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9" creationId="{D9407B48-72F3-CEDF-C0E1-9D37DC62FC2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2" creationId="{943667F7-476C-28B9-1D96-125B999C3BC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5" creationId="{C4071BC7-4B17-3317-4CD9-A67D517952A8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7" creationId="{FC222F68-59C7-C152-12C9-608F777DCEA3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8" creationId="{71389FE7-2188-42C6-CA64-FCA3B3A2B48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21" creationId="{CA2F19AF-E005-5880-7DE7-8750FB6EA5BB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44" creationId="{4B5CFD7E-5C0E-34D2-E9E1-085692BBB7DE}"/>
          </ac:spMkLst>
        </pc:spChg>
        <pc:grpChg chg="del">
          <ac:chgData name="Reiß, Stefanie" userId="b20c5327-cfc3-431e-adba-f3d9960e0b2b" providerId="ADAL" clId="{69C8940F-5B7E-4BE0-8279-7CA64FAC11C7}" dt="2023-09-05T12:44:58.177" v="3382" actId="478"/>
          <ac:grpSpMkLst>
            <pc:docMk/>
            <pc:sldMk cId="4078623737" sldId="350"/>
            <ac:grpSpMk id="3" creationId="{C450CB03-42C9-F087-AFF6-710EBF64E2CE}"/>
          </ac:grpSpMkLst>
        </pc:grpChg>
        <pc:grpChg chg="add 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8" creationId="{D5D575C0-F676-9DA0-FDCB-A6044C94B274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0" creationId="{1E51A112-5074-12A0-EFDE-1B088ABFA645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1" creationId="{FEFCFAED-F8B7-3324-C38F-D5CD7E27802E}"/>
          </ac:grpSpMkLst>
        </pc:grp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3" creationId="{712F045E-7F90-3FB7-84E0-0E185DA437CE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4" creationId="{78A65CA8-19B9-43B8-9C61-9D35CD0B0F0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6" creationId="{3033F557-C686-A9CB-5090-705EA712FA62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0" creationId="{283D3E5B-50E7-78AD-49A3-6ADA6396516F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1" creationId="{0EA74B03-E9B9-D995-F1E9-98E11E7E582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2" creationId="{E0AE12CE-90F4-AA48-CA87-A0EC57A72707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3" creationId="{EFB647F7-302C-D278-45E6-8E0FE664814A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5" creationId="{22A7C083-61B7-6482-F73E-58197D4FBA7A}"/>
          </ac:picMkLst>
        </pc:picChg>
        <pc:picChg chg="mod">
          <ac:chgData name="Reiß, Stefanie" userId="b20c5327-cfc3-431e-adba-f3d9960e0b2b" providerId="ADAL" clId="{69C8940F-5B7E-4BE0-8279-7CA64FAC11C7}" dt="2023-09-07T11:17:38.274" v="3832" actId="1035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1:33.523" v="3923" actId="1035"/>
        <pc:sldMkLst>
          <pc:docMk/>
          <pc:sldMk cId="1734466651" sldId="351"/>
        </pc:sldMkLst>
        <pc:spChg chg="mod">
          <ac:chgData name="Reiß, Stefanie" userId="b20c5327-cfc3-431e-adba-f3d9960e0b2b" providerId="ADAL" clId="{69C8940F-5B7E-4BE0-8279-7CA64FAC11C7}" dt="2023-09-07T11:21:33.523" v="3923" actId="1035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0" creationId="{D989EC66-8E43-B5AE-21E3-4459660E6E5D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3" creationId="{1BB75E8F-08DF-92E2-F60A-F79A4BDE235C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6" creationId="{F9B792FE-95B6-219C-704F-08075AD7BC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8" creationId="{5488ABDA-1C69-F3B1-0178-38E3ED4F70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21" creationId="{5DF17355-24D3-E731-756F-359ABB0BE365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0" creationId="{0114890D-B8D7-0888-8C60-6B12F9067C53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5" creationId="{FCBDDDBE-9E57-42C2-D80C-5FAABAF64C40}"/>
          </ac:spMkLst>
        </pc:spChg>
        <pc:grpChg chg="del">
          <ac:chgData name="Reiß, Stefanie" userId="b20c5327-cfc3-431e-adba-f3d9960e0b2b" providerId="ADAL" clId="{69C8940F-5B7E-4BE0-8279-7CA64FAC11C7}" dt="2023-09-05T12:45:28.305" v="3396" actId="478"/>
          <ac:grpSpMkLst>
            <pc:docMk/>
            <pc:sldMk cId="1734466651" sldId="351"/>
            <ac:grpSpMk id="3" creationId="{C9824512-9AEC-D2AF-7F96-07A440808769}"/>
          </ac:grpSpMkLst>
        </pc:grpChg>
        <pc:grpChg chg="add 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9" creationId="{CD3F8268-1523-4A5A-C79D-3E8AA1A466B2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1" creationId="{4CB7CCBC-7858-CE57-D01B-DB159AA62F17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2" creationId="{F8AAA3AC-91A5-0054-71BA-0EF3838393BD}"/>
          </ac:grpSpMkLst>
        </pc:grp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4" creationId="{29312E40-9E0B-893B-5915-17B628DCA636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5" creationId="{E492D252-ADC8-8493-8682-EAA1BB4A155C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7" creationId="{F2744A20-2932-BE56-ABA9-E2B6817CC515}"/>
          </ac:picMkLst>
        </pc:picChg>
        <pc:picChg chg="mod">
          <ac:chgData name="Reiß, Stefanie" userId="b20c5327-cfc3-431e-adba-f3d9960e0b2b" providerId="ADAL" clId="{69C8940F-5B7E-4BE0-8279-7CA64FAC11C7}" dt="2023-09-07T11:21:33.523" v="3923" actId="1035"/>
          <ac:picMkLst>
            <pc:docMk/>
            <pc:sldMk cId="1734466651" sldId="351"/>
            <ac:picMk id="39" creationId="{B7F08B5B-C9CC-9B6A-1D29-6A1443F8F2AA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1" creationId="{B50A1EEE-37C6-CED1-809D-CB7096C015FB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2" creationId="{25A4954B-7F48-6D25-B886-C9530E1952C1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3" creationId="{5412D4A7-0157-D8B9-0C35-EE6243C7F4C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4" creationId="{5FF64FC2-0BC6-3790-C7F6-E461B9010BA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6" creationId="{F306CFB3-C8D6-8253-9F76-AB6AB5E1B7EB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24.813" v="4342"/>
        <pc:sldMkLst>
          <pc:docMk/>
          <pc:sldMk cId="1440860072" sldId="352"/>
        </pc:sldMkLst>
        <pc:spChg chg="mod">
          <ac:chgData name="Reiß, Stefanie" userId="b20c5327-cfc3-431e-adba-f3d9960e0b2b" providerId="ADAL" clId="{69C8940F-5B7E-4BE0-8279-7CA64FAC11C7}" dt="2023-09-07T11:21:24.626" v="3895" actId="1035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9" creationId="{73F02E20-9F0A-E6E5-EFE6-45653B91B4F1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2" creationId="{495989BF-29F1-17E2-0508-C1E4499BB2F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5" creationId="{E07B904A-821C-8CE9-8F0A-845F6087F12A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7" creationId="{8E47A999-D61A-B6E9-AEE6-1675C4C75526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8" creationId="{3A1BA078-FE08-5B08-3D69-5922D6C2BE57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21" creationId="{CB1EAC45-2F92-E9B0-05D8-42869186929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45" creationId="{C05CC64F-38D0-5717-229F-DCCCC479D507}"/>
          </ac:spMkLst>
        </pc:spChg>
        <pc:grpChg chg="del">
          <ac:chgData name="Reiß, Stefanie" userId="b20c5327-cfc3-431e-adba-f3d9960e0b2b" providerId="ADAL" clId="{69C8940F-5B7E-4BE0-8279-7CA64FAC11C7}" dt="2023-09-05T12:45:30.828" v="3398" actId="478"/>
          <ac:grpSpMkLst>
            <pc:docMk/>
            <pc:sldMk cId="1440860072" sldId="352"/>
            <ac:grpSpMk id="3" creationId="{4968026B-4422-1D95-BBE5-A7FEAC45702C}"/>
          </ac:grpSpMkLst>
        </pc:grpChg>
        <pc:grpChg chg="add 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5" creationId="{0918583A-E05D-8D5C-8125-5020F171EE03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0" creationId="{CB26DF82-22F2-7196-581B-6A3526D1B889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1" creationId="{098BC985-0FD7-2DE1-B09D-34993B6D082E}"/>
          </ac:grpSpMkLst>
        </pc:grp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3" creationId="{2281242D-1C4D-96E1-26D3-CE361DD251CE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4" creationId="{7814890F-376C-D720-1E41-827CFE9C7FA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6" creationId="{43F38779-A1E9-CFC5-3DB4-18FC85DB7F4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0" creationId="{8C83F550-B985-3795-CD74-F92E13C86116}"/>
          </ac:picMkLst>
        </pc:picChg>
        <pc:picChg chg="mod">
          <ac:chgData name="Reiß, Stefanie" userId="b20c5327-cfc3-431e-adba-f3d9960e0b2b" providerId="ADAL" clId="{69C8940F-5B7E-4BE0-8279-7CA64FAC11C7}" dt="2023-09-07T11:21:24.626" v="3895" actId="1035"/>
          <ac:picMkLst>
            <pc:docMk/>
            <pc:sldMk cId="1440860072" sldId="352"/>
            <ac:picMk id="41" creationId="{8CFBAD36-23B6-71D8-3500-9ED0C922EBE9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2" creationId="{06CB2849-2D07-9A9B-FC35-FA8CB495C39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3" creationId="{C7808096-1618-D08B-EDBE-27BCD4834EF2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4" creationId="{9DA14925-684B-55C1-4F65-EAC8BFDD9C1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6" creationId="{7802BA16-AA19-6FA9-4FE0-06794078C00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4:31.248" v="4020" actId="20577"/>
        <pc:sldMkLst>
          <pc:docMk/>
          <pc:sldMk cId="2730260798" sldId="353"/>
        </pc:sldMkLst>
        <pc:spChg chg="mod">
          <ac:chgData name="Reiß, Stefanie" userId="b20c5327-cfc3-431e-adba-f3d9960e0b2b" providerId="ADAL" clId="{69C8940F-5B7E-4BE0-8279-7CA64FAC11C7}" dt="2023-09-07T11:24:31.248" v="4020" actId="2057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0" creationId="{A80F5BEF-6D6D-8EBF-7143-B7846557D9C2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3" creationId="{236EAB6A-4057-DF1A-8066-20D6C30109E1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6" creationId="{F2504832-260A-C8CD-C550-47C2D2952BB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8" creationId="{D32B1C59-87E6-A815-D27A-817856D24BE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21" creationId="{B51B2CA8-DF8D-A715-96DE-44C322F95364}"/>
          </ac:spMkLst>
        </pc:spChg>
        <pc:spChg chg="del">
          <ac:chgData name="Reiß, Stefanie" userId="b20c5327-cfc3-431e-adba-f3d9960e0b2b" providerId="ADAL" clId="{69C8940F-5B7E-4BE0-8279-7CA64FAC11C7}" dt="2023-08-28T06:55:09.257" v="1260" actId="478"/>
          <ac:spMkLst>
            <pc:docMk/>
            <pc:sldMk cId="2730260798" sldId="353"/>
            <ac:spMk id="40" creationId="{040CCFD6-6DF0-DA0B-F5AC-C2779AB438A8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0" creationId="{7E7645C9-5AA0-173A-FA44-5CB5563F92F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5" creationId="{1777111C-5CC0-4390-C267-F79AFDA4FFA0}"/>
          </ac:spMkLst>
        </pc:spChg>
        <pc:grpChg chg="del">
          <ac:chgData name="Reiß, Stefanie" userId="b20c5327-cfc3-431e-adba-f3d9960e0b2b" providerId="ADAL" clId="{69C8940F-5B7E-4BE0-8279-7CA64FAC11C7}" dt="2023-09-05T12:45:49.961" v="3410" actId="478"/>
          <ac:grpSpMkLst>
            <pc:docMk/>
            <pc:sldMk cId="2730260798" sldId="353"/>
            <ac:grpSpMk id="3" creationId="{1965658F-7CED-0E00-98E3-E52C3EC36F03}"/>
          </ac:grpSpMkLst>
        </pc:grpChg>
        <pc:grpChg chg="add 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5" creationId="{B40C9E52-970F-3485-3563-B251F0424A5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1" creationId="{4CC0A619-BB92-621A-2CC8-BC770E0A706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2" creationId="{943E7C7D-A93E-6BCD-C8DD-B98E7105CF41}"/>
          </ac:grpSpMkLst>
        </pc:grpChg>
        <pc:picChg chg="add mod">
          <ac:chgData name="Reiß, Stefanie" userId="b20c5327-cfc3-431e-adba-f3d9960e0b2b" providerId="ADAL" clId="{69C8940F-5B7E-4BE0-8279-7CA64FAC11C7}" dt="2023-09-07T11:24:28.298" v="4019" actId="1035"/>
          <ac:picMkLst>
            <pc:docMk/>
            <pc:sldMk cId="2730260798" sldId="353"/>
            <ac:picMk id="9" creationId="{26BD59B7-E866-E332-5958-155A02CBF78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4" creationId="{87150E20-1D03-9F03-4515-70F62BF3524F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5" creationId="{47561B57-5ABC-FAE4-42D2-E9878A7A4B2A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7" creationId="{075C17BE-B934-898C-F650-A19A56F4547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1" creationId="{BD2AE828-3AF9-1230-6029-3113502BC9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2" creationId="{39C6B9C0-B4C5-7FE4-AB45-BB8E0F212241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3" creationId="{1AB6FA37-7EFE-CC46-A17C-EEF9A35FB99E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4" creationId="{3EEE6674-1AFA-7180-ABEA-DEFD1A2B6B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6" creationId="{E68C2EFF-E911-9076-4924-D9C7364ED4BA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34.186" v="4344"/>
        <pc:sldMkLst>
          <pc:docMk/>
          <pc:sldMk cId="4164525484" sldId="354"/>
        </pc:sldMkLst>
        <pc:spChg chg="mod">
          <ac:chgData name="Reiß, Stefanie" userId="b20c5327-cfc3-431e-adba-f3d9960e0b2b" providerId="ADAL" clId="{69C8940F-5B7E-4BE0-8279-7CA64FAC11C7}" dt="2023-09-07T11:24:40.223" v="4050" actId="1035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9" creationId="{31EAF96E-EE8B-D31F-8987-A7E270C90F9E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3" creationId="{614C2638-81CC-B32B-E9FD-24F36734D64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6" creationId="{C2A4C8B0-8796-C268-BDEE-80792062DCCC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8" creationId="{5234E977-C8AB-C670-DC36-72B3AF543F96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21" creationId="{085821A2-760C-7809-FE30-0997A865F315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0" creationId="{86AA0C09-EF11-E91A-8442-46D06ABFF522}"/>
          </ac:spMkLst>
        </pc:spChg>
        <pc:spChg chg="del">
          <ac:chgData name="Reiß, Stefanie" userId="b20c5327-cfc3-431e-adba-f3d9960e0b2b" providerId="ADAL" clId="{69C8940F-5B7E-4BE0-8279-7CA64FAC11C7}" dt="2023-08-28T10:01:29.185" v="1269" actId="478"/>
          <ac:spMkLst>
            <pc:docMk/>
            <pc:sldMk cId="4164525484" sldId="354"/>
            <ac:spMk id="42" creationId="{3A0D3A25-4591-FECC-921F-9D311954F5C3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5" creationId="{1B3B7805-FB10-AC17-83E3-E27E1FB6B8B0}"/>
          </ac:spMkLst>
        </pc:spChg>
        <pc:grpChg chg="del">
          <ac:chgData name="Reiß, Stefanie" userId="b20c5327-cfc3-431e-adba-f3d9960e0b2b" providerId="ADAL" clId="{69C8940F-5B7E-4BE0-8279-7CA64FAC11C7}" dt="2023-09-05T12:45:52.625" v="3412" actId="478"/>
          <ac:grpSpMkLst>
            <pc:docMk/>
            <pc:sldMk cId="4164525484" sldId="354"/>
            <ac:grpSpMk id="3" creationId="{0BCAD448-5B11-5595-A564-F5D18D8D6EB7}"/>
          </ac:grpSpMkLst>
        </pc:grpChg>
        <pc:grpChg chg="add 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8" creationId="{9B3D227E-0028-A9D2-6F45-4D8C2201ED45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0" creationId="{0D8BD24A-6EA0-1867-D9E0-AFFD1222F920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2" creationId="{D4A6BA3D-4FC8-F66E-702A-BED80439393E}"/>
          </ac:grpSpMkLst>
        </pc:grpChg>
        <pc:picChg chg="add del mod">
          <ac:chgData name="Reiß, Stefanie" userId="b20c5327-cfc3-431e-adba-f3d9960e0b2b" providerId="ADAL" clId="{69C8940F-5B7E-4BE0-8279-7CA64FAC11C7}" dt="2023-08-28T10:01:45.963" v="1274" actId="478"/>
          <ac:picMkLst>
            <pc:docMk/>
            <pc:sldMk cId="4164525484" sldId="354"/>
            <ac:picMk id="9" creationId="{77F5C1FB-1B62-BC19-A128-FE680B1158BA}"/>
          </ac:picMkLst>
        </pc:picChg>
        <pc:picChg chg="add mod">
          <ac:chgData name="Reiß, Stefanie" userId="b20c5327-cfc3-431e-adba-f3d9960e0b2b" providerId="ADAL" clId="{69C8940F-5B7E-4BE0-8279-7CA64FAC11C7}" dt="2023-09-07T11:24:40.223" v="4050" actId="1035"/>
          <ac:picMkLst>
            <pc:docMk/>
            <pc:sldMk cId="4164525484" sldId="354"/>
            <ac:picMk id="11" creationId="{B46BB981-4EE9-3F14-9FA1-3BEDBABE8B40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4" creationId="{F4DDAC2A-6523-1649-CF23-CF5354414241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5" creationId="{2C091E92-8B3E-32D0-EF2A-208894D58F2D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7" creationId="{A6AA34E8-7AB8-0E11-8DD2-94309D21F214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1" creationId="{4509A982-83E5-7D7C-AC1D-55E9D6A01442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2" creationId="{3E0989D5-3FD1-E72C-5D5E-5806EAD09C76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3" creationId="{F0467F98-0F47-0521-BC5D-53D68AE97AF5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4" creationId="{94E126E8-F9C1-B1D0-0100-13D5D52B3483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6" creationId="{64D85954-5586-011B-64C6-22947A53C26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5:46.609" v="4340"/>
        <pc:sldMkLst>
          <pc:docMk/>
          <pc:sldMk cId="3305366278" sldId="355"/>
        </pc:sldMkLst>
        <pc:spChg chg="mod">
          <ac:chgData name="Reiß, Stefanie" userId="b20c5327-cfc3-431e-adba-f3d9960e0b2b" providerId="ADAL" clId="{69C8940F-5B7E-4BE0-8279-7CA64FAC11C7}" dt="2023-09-07T11:27:19.043" v="4117" actId="2057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9" creationId="{7EF5D03D-27D7-B90E-1155-EA0D6D239B7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2" creationId="{FFB66EE7-7A7A-A3E6-4C11-6E58787D464F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5" creationId="{D80290AB-BF82-1F34-A52F-5BBDD764E51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7" creationId="{4F771877-3870-766D-D2F3-87E943538108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8" creationId="{E6BF1D96-AC30-DCD2-AC9A-5948457AFD7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21" creationId="{3D853463-1A5E-3F92-89C3-475CA0C6784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45" creationId="{376B0470-BCF6-2448-DA97-E219681DEE2A}"/>
          </ac:spMkLst>
        </pc:spChg>
        <pc:grpChg chg="del">
          <ac:chgData name="Reiß, Stefanie" userId="b20c5327-cfc3-431e-adba-f3d9960e0b2b" providerId="ADAL" clId="{69C8940F-5B7E-4BE0-8279-7CA64FAC11C7}" dt="2023-09-07T11:35:46.351" v="4339" actId="478"/>
          <ac:grpSpMkLst>
            <pc:docMk/>
            <pc:sldMk cId="3305366278" sldId="355"/>
            <ac:grpSpMk id="3" creationId="{86C44CBB-08C4-0835-1017-9238CA1B149F}"/>
          </ac:grpSpMkLst>
        </pc:grpChg>
        <pc:grpChg chg="add 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8" creationId="{B15F2025-7124-E314-7E1C-A817C140D6EA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0" creationId="{9FF06A0A-5CB2-6509-6AB3-F7A1914B4642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1" creationId="{3A0019B3-E820-B74F-899A-15BAC2C49B2C}"/>
          </ac:grpSpMkLst>
        </pc:grp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3" creationId="{5BFAD75F-1F64-6490-EF5C-0D0F72E43C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4" creationId="{47471AB3-D2D8-965D-53CD-42CE71BD93BA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6" creationId="{05D3F61E-C21B-EB28-5A36-4041AED22D96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0" creationId="{8FA624DC-6BD4-38DF-D191-D58D26DF8894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2" creationId="{8A516422-A2A3-17C8-254B-65155A1480BF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3" creationId="{50E66DBC-CA6A-E106-F2FE-2A20BE2D93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4" creationId="{13E8DD4E-7E2A-54E0-4CB1-2B4A5E222268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6" creationId="{8E033303-D5A3-9411-B0BC-5A9707D05ECD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41.920" v="4346"/>
        <pc:sldMkLst>
          <pc:docMk/>
          <pc:sldMk cId="2369957407" sldId="356"/>
        </pc:sldMkLst>
        <pc:spChg chg="mod">
          <ac:chgData name="Reiß, Stefanie" userId="b20c5327-cfc3-431e-adba-f3d9960e0b2b" providerId="ADAL" clId="{69C8940F-5B7E-4BE0-8279-7CA64FAC11C7}" dt="2023-09-07T11:27:30.278" v="4119" actId="20577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9" creationId="{BC99F788-7452-8BBB-D078-D56BFD1256A8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2" creationId="{31BC540A-9DAB-A92D-4B00-685045542F25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5" creationId="{F504B2BE-2108-62DF-BAF7-5E556C9A358C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7" creationId="{9293BB98-11EF-DBCF-A46F-86D6120B5DD1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8" creationId="{FD582505-D3D1-F16A-FD92-6CF4AC89E87B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21" creationId="{60FDE6B3-C61C-7572-002B-480080B5D7F9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44" creationId="{4C216473-7D9A-E57B-6014-28661E4B4E00}"/>
          </ac:spMkLst>
        </pc:spChg>
        <pc:grpChg chg="del">
          <ac:chgData name="Reiß, Stefanie" userId="b20c5327-cfc3-431e-adba-f3d9960e0b2b" providerId="ADAL" clId="{69C8940F-5B7E-4BE0-8279-7CA64FAC11C7}" dt="2023-09-05T12:46:10.302" v="3424" actId="478"/>
          <ac:grpSpMkLst>
            <pc:docMk/>
            <pc:sldMk cId="2369957407" sldId="356"/>
            <ac:grpSpMk id="3" creationId="{819A9EA6-5AA3-7042-1A8B-25F98C6999C0}"/>
          </ac:grpSpMkLst>
        </pc:grpChg>
        <pc:grpChg chg="add 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5" creationId="{7E216A54-3DB8-137B-AAFA-98FE8A245236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0" creationId="{37D5A6B0-9254-9882-EC4E-11D0DF86C3D8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1" creationId="{97DE0D81-38F0-61B1-6FCF-D80E48335CBB}"/>
          </ac:grpSpMkLst>
        </pc:grp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3" creationId="{B5158BAF-B811-1684-4A1A-ADA9A5BC9A49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4" creationId="{4D50BEEF-0712-B467-7B74-1CA9754F6805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6" creationId="{11C0C76D-C475-80F4-3A6C-4605DF316741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0" creationId="{038F01FC-7596-6330-F038-89091F861C1A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1" creationId="{C1D7FF8B-BB72-EBFF-55B0-F8BD5BB26BB6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2" creationId="{99EAAE97-95AF-8F02-CA77-6E1C6CAE2060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3" creationId="{612BBB52-7EF0-6DD9-E256-C65EAEAC68FD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5" creationId="{701E0C44-AEA4-E114-443C-4771EF4E4FD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3:51:49.391" v="4465" actId="1035"/>
        <pc:sldMkLst>
          <pc:docMk/>
          <pc:sldMk cId="1993845076" sldId="357"/>
        </pc:sldMkLst>
        <pc:spChg chg="mod">
          <ac:chgData name="Reiß, Stefanie" userId="b20c5327-cfc3-431e-adba-f3d9960e0b2b" providerId="ADAL" clId="{69C8940F-5B7E-4BE0-8279-7CA64FAC11C7}" dt="2023-09-08T13:51:49.391" v="4465" actId="1035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0" creationId="{849D3A2C-68CC-79BC-58A5-BAC3CCCF5188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3" creationId="{206D4323-E6E2-5C2E-AB92-233B572EE37B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6" creationId="{14AC446F-03C1-9E5C-63DB-C161609FC1AF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8" creationId="{8482CE29-B9F9-3959-0582-F08EE7DC8A63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1" creationId="{9D2E047D-6297-CE15-6D7A-EC6F935BCAA4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3" creationId="{B1E19C40-04F7-2F25-B57E-EFBBB4DF7132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44" creationId="{F6484A39-BD16-6AAC-F23F-EA35B12D835B}"/>
          </ac:spMkLst>
        </pc:spChg>
        <pc:grpChg chg="del">
          <ac:chgData name="Reiß, Stefanie" userId="b20c5327-cfc3-431e-adba-f3d9960e0b2b" providerId="ADAL" clId="{69C8940F-5B7E-4BE0-8279-7CA64FAC11C7}" dt="2023-09-05T12:47:18.041" v="3436" actId="478"/>
          <ac:grpSpMkLst>
            <pc:docMk/>
            <pc:sldMk cId="1993845076" sldId="357"/>
            <ac:grpSpMk id="3" creationId="{BFEE9718-DA91-E6BC-2E9C-C40AA3763EC7}"/>
          </ac:grpSpMkLst>
        </pc:grpChg>
        <pc:grpChg chg="add 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9" creationId="{3FB680F4-F4F7-A51D-9484-12825A958B3A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1" creationId="{3E49B4B3-A063-78AD-5F78-84E8BDAFD390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2" creationId="{315C8804-4833-6515-F88E-1C26F9C6054B}"/>
          </ac:grpSpMkLst>
        </pc:grp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4" creationId="{388EA045-0EDA-D0F6-7586-149708744EE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5" creationId="{182CDDFA-91B8-02A7-D199-6697AC24677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7" creationId="{6178DAD0-9475-7E6B-2C02-8BFDB5A735E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0" creationId="{15F825DF-A7F8-79AF-E885-3257B9CA4CF0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1" creationId="{F4AAE415-BC10-1A7B-B21C-ACF4F92F8FA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2" creationId="{E4CA4B4F-CAB8-6B1B-CE26-2F217A5098A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3" creationId="{7925EE4C-E97D-DF4A-E50E-A3D3F125C43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5" creationId="{CA507F91-083E-3BD7-98CF-B07FA89B14F6}"/>
          </ac:picMkLst>
        </pc:picChg>
        <pc:picChg chg="mod">
          <ac:chgData name="Reiß, Stefanie" userId="b20c5327-cfc3-431e-adba-f3d9960e0b2b" providerId="ADAL" clId="{69C8940F-5B7E-4BE0-8279-7CA64FAC11C7}" dt="2023-09-08T13:51:49.391" v="4465" actId="1035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57.209" v="4221" actId="1076"/>
        <pc:sldMkLst>
          <pc:docMk/>
          <pc:sldMk cId="635941131" sldId="358"/>
        </pc:sldMkLst>
        <pc:spChg chg="mod">
          <ac:chgData name="Reiß, Stefanie" userId="b20c5327-cfc3-431e-adba-f3d9960e0b2b" providerId="ADAL" clId="{69C8940F-5B7E-4BE0-8279-7CA64FAC11C7}" dt="2023-09-07T11:31:48.145" v="4193" actId="6549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9" creationId="{C70540CC-2F09-FBE7-5EF2-672BF6987DE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2" creationId="{608DDD86-3DCC-5724-64E9-8949101DC9F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5" creationId="{51ABD99D-C7B5-12D8-B679-5D2A197E5BAF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7" creationId="{E4013008-B6B6-ADCB-E321-306C90D3AEDC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8" creationId="{050A0A8A-1173-D6F4-D140-48F2658234AD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21" creationId="{46928E0D-33E2-9B92-615E-8E4FA117CC3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45" creationId="{47E12B10-F53A-8010-A4F6-ADA8678AAD7B}"/>
          </ac:spMkLst>
        </pc:spChg>
        <pc:grpChg chg="del">
          <ac:chgData name="Reiß, Stefanie" userId="b20c5327-cfc3-431e-adba-f3d9960e0b2b" providerId="ADAL" clId="{69C8940F-5B7E-4BE0-8279-7CA64FAC11C7}" dt="2023-09-05T12:47:20.898" v="3438" actId="478"/>
          <ac:grpSpMkLst>
            <pc:docMk/>
            <pc:sldMk cId="635941131" sldId="358"/>
            <ac:grpSpMk id="3" creationId="{D8470F57-681B-35DC-3774-1B5A5D12721D}"/>
          </ac:grpSpMkLst>
        </pc:grpChg>
        <pc:grpChg chg="add 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5" creationId="{CBE031CE-EB6B-E11D-473E-5CF4CB6FECA0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0" creationId="{1AC19B9A-7F9E-2B9B-40FB-82AE5A66A0BB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1" creationId="{6A5A53E4-4169-9E80-69C1-719B090243DF}"/>
          </ac:grpSpMkLst>
        </pc:grp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3" creationId="{6C05DF0D-DF75-052D-3BA0-21DF2AE3C8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4" creationId="{E9E24E95-FD8A-B6EC-0539-FCFFE72981B9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6" creationId="{F30E2F62-F74B-A99D-3A69-1B09AA166E1E}"/>
          </ac:picMkLst>
        </pc:picChg>
        <pc:picChg chg="mod">
          <ac:chgData name="Reiß, Stefanie" userId="b20c5327-cfc3-431e-adba-f3d9960e0b2b" providerId="ADAL" clId="{69C8940F-5B7E-4BE0-8279-7CA64FAC11C7}" dt="2023-09-07T11:31:57.209" v="4221" actId="1076"/>
          <ac:picMkLst>
            <pc:docMk/>
            <pc:sldMk cId="635941131" sldId="358"/>
            <ac:picMk id="40" creationId="{396425C0-134D-B273-7363-D2253EA9AD7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1" creationId="{6516A35C-C230-F274-EA19-B56E2921B55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2" creationId="{8A28541F-19AE-42C3-41FC-3CF6D2C35D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3" creationId="{E65AD8E7-BC14-1B44-696B-AC296D2109BC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4" creationId="{F8AB04AD-CED9-E511-96C1-634E4BB35870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6" creationId="{C26272D8-8750-34E4-CE97-57990CEB9DAA}"/>
          </ac:picMkLst>
        </pc:picChg>
      </pc:sldChg>
      <pc:sldChg chg="del">
        <pc:chgData name="Reiß, Stefanie" userId="b20c5327-cfc3-431e-adba-f3d9960e0b2b" providerId="ADAL" clId="{69C8940F-5B7E-4BE0-8279-7CA64FAC11C7}" dt="2023-09-01T13:43:11.712" v="2358" actId="47"/>
        <pc:sldMkLst>
          <pc:docMk/>
          <pc:sldMk cId="562229834" sldId="363"/>
        </pc:sldMkLst>
      </pc:sldChg>
      <pc:sldChg chg="add">
        <pc:chgData name="Reiß, Stefanie" userId="b20c5327-cfc3-431e-adba-f3d9960e0b2b" providerId="ADAL" clId="{69C8940F-5B7E-4BE0-8279-7CA64FAC11C7}" dt="2023-08-25T13:46:19.070" v="1258"/>
        <pc:sldMkLst>
          <pc:docMk/>
          <pc:sldMk cId="3654501975" sldId="364"/>
        </pc:sldMkLst>
      </pc:sldChg>
      <pc:sldChg chg="add del">
        <pc:chgData name="Reiß, Stefanie" userId="b20c5327-cfc3-431e-adba-f3d9960e0b2b" providerId="ADAL" clId="{69C8940F-5B7E-4BE0-8279-7CA64FAC11C7}" dt="2023-09-05T08:56:13.877" v="2434" actId="47"/>
        <pc:sldMkLst>
          <pc:docMk/>
          <pc:sldMk cId="3403459890" sldId="365"/>
        </pc:sldMkLst>
      </pc:sldChg>
      <pc:sldChg chg="addSp delSp modSp add del mod ord delCm">
        <pc:chgData name="Reiß, Stefanie" userId="b20c5327-cfc3-431e-adba-f3d9960e0b2b" providerId="ADAL" clId="{69C8940F-5B7E-4BE0-8279-7CA64FAC11C7}" dt="2023-09-05T12:50:04.543" v="3450" actId="47"/>
        <pc:sldMkLst>
          <pc:docMk/>
          <pc:sldMk cId="3152991360" sldId="366"/>
        </pc:sldMkLst>
        <pc:spChg chg="del">
          <ac:chgData name="Reiß, Stefanie" userId="b20c5327-cfc3-431e-adba-f3d9960e0b2b" providerId="ADAL" clId="{69C8940F-5B7E-4BE0-8279-7CA64FAC11C7}" dt="2023-09-01T12:28:27.301" v="1420" actId="478"/>
          <ac:spMkLst>
            <pc:docMk/>
            <pc:sldMk cId="3152991360" sldId="36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32:13.560" v="1571" actId="113"/>
          <ac:spMkLst>
            <pc:docMk/>
            <pc:sldMk cId="3152991360" sldId="366"/>
            <ac:spMk id="10" creationId="{BC5122E6-F8A5-F3B5-2BE8-7841AF7A504B}"/>
          </ac:spMkLst>
        </pc:spChg>
        <pc:spChg chg="add mod">
          <ac:chgData name="Reiß, Stefanie" userId="b20c5327-cfc3-431e-adba-f3d9960e0b2b" providerId="ADAL" clId="{69C8940F-5B7E-4BE0-8279-7CA64FAC11C7}" dt="2023-09-01T12:31:59.934" v="1569" actId="113"/>
          <ac:spMkLst>
            <pc:docMk/>
            <pc:sldMk cId="3152991360" sldId="366"/>
            <ac:spMk id="11" creationId="{837CD6BB-7EA6-066A-D015-898D36DD5A6B}"/>
          </ac:spMkLst>
        </pc:spChg>
        <pc:spChg chg="add mod">
          <ac:chgData name="Reiß, Stefanie" userId="b20c5327-cfc3-431e-adba-f3d9960e0b2b" providerId="ADAL" clId="{69C8940F-5B7E-4BE0-8279-7CA64FAC11C7}" dt="2023-09-01T12:33:39.079" v="1647" actId="1076"/>
          <ac:spMkLst>
            <pc:docMk/>
            <pc:sldMk cId="3152991360" sldId="366"/>
            <ac:spMk id="12" creationId="{9DF05D6B-3C72-BB9D-1262-DA008C689159}"/>
          </ac:spMkLst>
        </pc:spChg>
        <pc:spChg chg="add mod">
          <ac:chgData name="Reiß, Stefanie" userId="b20c5327-cfc3-431e-adba-f3d9960e0b2b" providerId="ADAL" clId="{69C8940F-5B7E-4BE0-8279-7CA64FAC11C7}" dt="2023-09-01T12:34:53.482" v="1675" actId="13822"/>
          <ac:spMkLst>
            <pc:docMk/>
            <pc:sldMk cId="3152991360" sldId="366"/>
            <ac:spMk id="14" creationId="{AEACE4FE-3AA3-8E09-FA5A-6FC6DDA8C3C8}"/>
          </ac:spMkLst>
        </pc:spChg>
        <pc:picChg chg="add del mod ord">
          <ac:chgData name="Reiß, Stefanie" userId="b20c5327-cfc3-431e-adba-f3d9960e0b2b" providerId="ADAL" clId="{69C8940F-5B7E-4BE0-8279-7CA64FAC11C7}" dt="2023-09-01T12:33:40.526" v="1648" actId="478"/>
          <ac:picMkLst>
            <pc:docMk/>
            <pc:sldMk cId="3152991360" sldId="366"/>
            <ac:picMk id="5" creationId="{AC221340-FEB3-CE73-44E3-86173977A47C}"/>
          </ac:picMkLst>
        </pc:picChg>
        <pc:picChg chg="del">
          <ac:chgData name="Reiß, Stefanie" userId="b20c5327-cfc3-431e-adba-f3d9960e0b2b" providerId="ADAL" clId="{69C8940F-5B7E-4BE0-8279-7CA64FAC11C7}" dt="2023-09-01T12:28:29.164" v="1422" actId="478"/>
          <ac:picMkLst>
            <pc:docMk/>
            <pc:sldMk cId="3152991360" sldId="366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69C8940F-5B7E-4BE0-8279-7CA64FAC11C7}" dt="2023-09-01T12:29:48.978" v="1437" actId="14100"/>
          <ac:picMkLst>
            <pc:docMk/>
            <pc:sldMk cId="3152991360" sldId="366"/>
            <ac:picMk id="9" creationId="{FF2FC5B5-3942-B09B-0E76-A400BD5B7143}"/>
          </ac:picMkLst>
        </pc:picChg>
        <pc:picChg chg="del">
          <ac:chgData name="Reiß, Stefanie" userId="b20c5327-cfc3-431e-adba-f3d9960e0b2b" providerId="ADAL" clId="{69C8940F-5B7E-4BE0-8279-7CA64FAC11C7}" dt="2023-09-01T12:28:28.161" v="1421" actId="478"/>
          <ac:picMkLst>
            <pc:docMk/>
            <pc:sldMk cId="3152991360" sldId="366"/>
            <ac:picMk id="13" creationId="{10F72BB4-8DE8-42DF-9444-90986A13107A}"/>
          </ac:picMkLst>
        </pc:picChg>
      </pc:sldChg>
      <pc:sldChg chg="addSp delSp modSp add del mod">
        <pc:chgData name="Reiß, Stefanie" userId="b20c5327-cfc3-431e-adba-f3d9960e0b2b" providerId="ADAL" clId="{69C8940F-5B7E-4BE0-8279-7CA64FAC11C7}" dt="2023-09-07T11:34:51.949" v="4338" actId="47"/>
        <pc:sldMkLst>
          <pc:docMk/>
          <pc:sldMk cId="2476844997" sldId="367"/>
        </pc:sldMkLst>
        <pc:spChg chg="mod">
          <ac:chgData name="Reiß, Stefanie" userId="b20c5327-cfc3-431e-adba-f3d9960e0b2b" providerId="ADAL" clId="{69C8940F-5B7E-4BE0-8279-7CA64FAC11C7}" dt="2023-09-01T12:55:44.861" v="1811" actId="2711"/>
          <ac:spMkLst>
            <pc:docMk/>
            <pc:sldMk cId="2476844997" sldId="367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48:57.007" v="1798" actId="164"/>
          <ac:spMkLst>
            <pc:docMk/>
            <pc:sldMk cId="2476844997" sldId="367"/>
            <ac:spMk id="10" creationId="{BF53E5E5-52F7-143F-6F3F-2B2626B4A8D4}"/>
          </ac:spMkLst>
        </pc:spChg>
        <pc:grpChg chg="add mod">
          <ac:chgData name="Reiß, Stefanie" userId="b20c5327-cfc3-431e-adba-f3d9960e0b2b" providerId="ADAL" clId="{69C8940F-5B7E-4BE0-8279-7CA64FAC11C7}" dt="2023-09-01T12:49:00.519" v="1799" actId="1076"/>
          <ac:grpSpMkLst>
            <pc:docMk/>
            <pc:sldMk cId="2476844997" sldId="367"/>
            <ac:grpSpMk id="11" creationId="{D488F4C1-84D5-2D78-CC65-79755CD850BA}"/>
          </ac:grpSpMkLst>
        </pc:grpChg>
        <pc:picChg chg="del mod modCrop">
          <ac:chgData name="Reiß, Stefanie" userId="b20c5327-cfc3-431e-adba-f3d9960e0b2b" providerId="ADAL" clId="{69C8940F-5B7E-4BE0-8279-7CA64FAC11C7}" dt="2023-09-01T12:46:06.020" v="1761" actId="478"/>
          <ac:picMkLst>
            <pc:docMk/>
            <pc:sldMk cId="2476844997" sldId="367"/>
            <ac:picMk id="5" creationId="{6DE967A9-DF13-1F45-3378-8C6DC69EB54F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8" creationId="{33A1EDC8-1F71-753A-409F-F91452DFB73A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9" creationId="{F792ABF1-BE65-4F19-B25C-F50D4956F201}"/>
          </ac:picMkLst>
        </pc:picChg>
      </pc:sldChg>
      <pc:sldChg chg="addSp modSp add mod">
        <pc:chgData name="Reiß, Stefanie" userId="b20c5327-cfc3-431e-adba-f3d9960e0b2b" providerId="ADAL" clId="{69C8940F-5B7E-4BE0-8279-7CA64FAC11C7}" dt="2023-09-01T13:42:58.681" v="2357" actId="1076"/>
        <pc:sldMkLst>
          <pc:docMk/>
          <pc:sldMk cId="2593006766" sldId="368"/>
        </pc:sldMkLst>
        <pc:spChg chg="add mod">
          <ac:chgData name="Reiß, Stefanie" userId="b20c5327-cfc3-431e-adba-f3d9960e0b2b" providerId="ADAL" clId="{69C8940F-5B7E-4BE0-8279-7CA64FAC11C7}" dt="2023-09-01T13:42:47.888" v="2356" actId="1076"/>
          <ac:spMkLst>
            <pc:docMk/>
            <pc:sldMk cId="2593006766" sldId="368"/>
            <ac:spMk id="9" creationId="{9E4196CF-1090-971B-23B4-F275560BA9B3}"/>
          </ac:spMkLst>
        </pc:spChg>
        <pc:spChg chg="add mod">
          <ac:chgData name="Reiß, Stefanie" userId="b20c5327-cfc3-431e-adba-f3d9960e0b2b" providerId="ADAL" clId="{69C8940F-5B7E-4BE0-8279-7CA64FAC11C7}" dt="2023-09-01T13:41:58.258" v="2347" actId="1076"/>
          <ac:spMkLst>
            <pc:docMk/>
            <pc:sldMk cId="2593006766" sldId="368"/>
            <ac:spMk id="10" creationId="{0B474B91-0205-5C72-CC86-077D3E68AE49}"/>
          </ac:spMkLst>
        </pc:spChg>
        <pc:spChg chg="add mod">
          <ac:chgData name="Reiß, Stefanie" userId="b20c5327-cfc3-431e-adba-f3d9960e0b2b" providerId="ADAL" clId="{69C8940F-5B7E-4BE0-8279-7CA64FAC11C7}" dt="2023-09-01T13:42:58.681" v="2357" actId="1076"/>
          <ac:spMkLst>
            <pc:docMk/>
            <pc:sldMk cId="2593006766" sldId="368"/>
            <ac:spMk id="12" creationId="{33FB4183-F294-55BF-4178-9469C9B89BAF}"/>
          </ac:spMkLst>
        </pc:spChg>
        <pc:grpChg chg="add mod">
          <ac:chgData name="Reiß, Stefanie" userId="b20c5327-cfc3-431e-adba-f3d9960e0b2b" providerId="ADAL" clId="{69C8940F-5B7E-4BE0-8279-7CA64FAC11C7}" dt="2023-09-01T13:41:06.229" v="2337" actId="1076"/>
          <ac:grpSpMkLst>
            <pc:docMk/>
            <pc:sldMk cId="2593006766" sldId="368"/>
            <ac:grpSpMk id="6" creationId="{D2583B03-D448-98D5-D741-B7C608E3F4AE}"/>
          </ac:grpSpMkLst>
        </pc:grp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5" creationId="{21E54F68-8E6E-7A34-FADA-C4268D9BDA7A}"/>
          </ac:picMkLst>
        </pc:picChg>
        <pc:picChg chg="add mod">
          <ac:chgData name="Reiß, Stefanie" userId="b20c5327-cfc3-431e-adba-f3d9960e0b2b" providerId="ADAL" clId="{69C8940F-5B7E-4BE0-8279-7CA64FAC11C7}" dt="2023-09-01T13:41:14.875" v="2338" actId="1076"/>
          <ac:picMkLst>
            <pc:docMk/>
            <pc:sldMk cId="2593006766" sldId="368"/>
            <ac:picMk id="8" creationId="{716393D6-B0D2-0034-3587-A4E1430896AE}"/>
          </ac:picMkLst>
        </pc:pic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11" creationId="{BE7B5254-ED98-418B-AF8D-C02A318D8EF5}"/>
          </ac:picMkLst>
        </pc:picChg>
        <pc:picChg chg="add mod">
          <ac:chgData name="Reiß, Stefanie" userId="b20c5327-cfc3-431e-adba-f3d9960e0b2b" providerId="ADAL" clId="{69C8940F-5B7E-4BE0-8279-7CA64FAC11C7}" dt="2023-09-01T13:42:58.681" v="2357" actId="1076"/>
          <ac:picMkLst>
            <pc:docMk/>
            <pc:sldMk cId="2593006766" sldId="368"/>
            <ac:picMk id="13" creationId="{CA9711F0-7AAC-9442-7200-62C89654AAA1}"/>
          </ac:picMkLst>
        </pc:picChg>
      </pc:sldChg>
      <pc:sldChg chg="add">
        <pc:chgData name="Reiß, Stefanie" userId="b20c5327-cfc3-431e-adba-f3d9960e0b2b" providerId="ADAL" clId="{69C8940F-5B7E-4BE0-8279-7CA64FAC11C7}" dt="2023-09-05T11:23:48.801" v="2528"/>
        <pc:sldMkLst>
          <pc:docMk/>
          <pc:sldMk cId="2130163477" sldId="369"/>
        </pc:sldMkLst>
      </pc:sldChg>
      <pc:sldChg chg="addSp delSp modSp add del mod">
        <pc:chgData name="Reiß, Stefanie" userId="b20c5327-cfc3-431e-adba-f3d9960e0b2b" providerId="ADAL" clId="{69C8940F-5B7E-4BE0-8279-7CA64FAC11C7}" dt="2023-09-05T11:23:48.445" v="2527" actId="47"/>
        <pc:sldMkLst>
          <pc:docMk/>
          <pc:sldMk cId="2310764605" sldId="369"/>
        </pc:sldMkLst>
        <pc:spChg chg="del">
          <ac:chgData name="Reiß, Stefanie" userId="b20c5327-cfc3-431e-adba-f3d9960e0b2b" providerId="ADAL" clId="{69C8940F-5B7E-4BE0-8279-7CA64FAC11C7}" dt="2023-09-05T08:55:29.784" v="2432" actId="478"/>
          <ac:spMkLst>
            <pc:docMk/>
            <pc:sldMk cId="2310764605" sldId="369"/>
            <ac:spMk id="6" creationId="{07A79C2F-A4FD-4024-95F1-87ACA7CFDC10}"/>
          </ac:spMkLst>
        </pc:spChg>
        <pc:picChg chg="mod">
          <ac:chgData name="Reiß, Stefanie" userId="b20c5327-cfc3-431e-adba-f3d9960e0b2b" providerId="ADAL" clId="{69C8940F-5B7E-4BE0-8279-7CA64FAC11C7}" dt="2023-09-05T08:55:43.958" v="2433" actId="1076"/>
          <ac:picMkLst>
            <pc:docMk/>
            <pc:sldMk cId="2310764605" sldId="369"/>
            <ac:picMk id="5" creationId="{6DE967A9-DF13-1F45-3378-8C6DC69EB54F}"/>
          </ac:picMkLst>
        </pc:picChg>
        <pc:picChg chg="add del">
          <ac:chgData name="Reiß, Stefanie" userId="b20c5327-cfc3-431e-adba-f3d9960e0b2b" providerId="ADAL" clId="{69C8940F-5B7E-4BE0-8279-7CA64FAC11C7}" dt="2023-09-05T08:55:26.019" v="2431" actId="478"/>
          <ac:picMkLst>
            <pc:docMk/>
            <pc:sldMk cId="2310764605" sldId="369"/>
            <ac:picMk id="7" creationId="{191DF15F-B5AC-4160-8881-87508DAE7F9E}"/>
          </ac:picMkLst>
        </pc:picChg>
      </pc:sldChg>
      <pc:sldChg chg="addSp delSp modSp add mod delCm">
        <pc:chgData name="Reiß, Stefanie" userId="b20c5327-cfc3-431e-adba-f3d9960e0b2b" providerId="ADAL" clId="{69C8940F-5B7E-4BE0-8279-7CA64FAC11C7}" dt="2023-09-07T11:11:17.134" v="3711"/>
        <pc:sldMkLst>
          <pc:docMk/>
          <pc:sldMk cId="2935802139" sldId="370"/>
        </pc:sldMkLst>
        <pc:spChg chg="del">
          <ac:chgData name="Reiß, Stefanie" userId="b20c5327-cfc3-431e-adba-f3d9960e0b2b" providerId="ADAL" clId="{69C8940F-5B7E-4BE0-8279-7CA64FAC11C7}" dt="2023-09-05T11:26:15.390" v="2547" actId="478"/>
          <ac:spMkLst>
            <pc:docMk/>
            <pc:sldMk cId="2935802139" sldId="370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69C8940F-5B7E-4BE0-8279-7CA64FAC11C7}" dt="2023-09-05T11:34:26.764" v="2758" actId="478"/>
          <ac:spMkLst>
            <pc:docMk/>
            <pc:sldMk cId="2935802139" sldId="370"/>
            <ac:spMk id="7" creationId="{05567A0B-2302-F7FB-0AF1-32E8A0CF28DE}"/>
          </ac:spMkLst>
        </pc:spChg>
        <pc:spChg chg="add mod or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9" creationId="{E536C812-D6DD-7811-2B3C-30A0D4631012}"/>
          </ac:spMkLst>
        </pc:spChg>
        <pc:spChg chg="add mod">
          <ac:chgData name="Reiß, Stefanie" userId="b20c5327-cfc3-431e-adba-f3d9960e0b2b" providerId="ADAL" clId="{69C8940F-5B7E-4BE0-8279-7CA64FAC11C7}" dt="2023-09-07T11:08:30.285" v="3600" actId="1035"/>
          <ac:spMkLst>
            <pc:docMk/>
            <pc:sldMk cId="2935802139" sldId="370"/>
            <ac:spMk id="11" creationId="{95F432CB-5C71-2FF0-ABFB-FFCEDDB994B5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2" creationId="{68908841-51E8-D5D8-5119-C90E2A25D73E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3" creationId="{39B4D846-2726-FA2B-64E2-18B2ABA54963}"/>
          </ac:spMkLst>
        </pc:spChg>
        <pc:spChg chg="add del mod">
          <ac:chgData name="Reiß, Stefanie" userId="b20c5327-cfc3-431e-adba-f3d9960e0b2b" providerId="ADAL" clId="{69C8940F-5B7E-4BE0-8279-7CA64FAC11C7}" dt="2023-09-05T11:49:01.574" v="3072" actId="478"/>
          <ac:spMkLst>
            <pc:docMk/>
            <pc:sldMk cId="2935802139" sldId="370"/>
            <ac:spMk id="14" creationId="{FA494F75-70BE-2371-3189-43A9B54B6C0D}"/>
          </ac:spMkLst>
        </pc:spChg>
        <pc:spChg chg="add del mod">
          <ac:chgData name="Reiß, Stefanie" userId="b20c5327-cfc3-431e-adba-f3d9960e0b2b" providerId="ADAL" clId="{69C8940F-5B7E-4BE0-8279-7CA64FAC11C7}" dt="2023-09-05T11:33:52.354" v="2745"/>
          <ac:spMkLst>
            <pc:docMk/>
            <pc:sldMk cId="2935802139" sldId="370"/>
            <ac:spMk id="15" creationId="{DFC74BC8-09D9-D6AD-5615-7510CD9D439D}"/>
          </ac:spMkLst>
        </pc:spChg>
        <pc:spChg chg="add del mod">
          <ac:chgData name="Reiß, Stefanie" userId="b20c5327-cfc3-431e-adba-f3d9960e0b2b" providerId="ADAL" clId="{69C8940F-5B7E-4BE0-8279-7CA64FAC11C7}" dt="2023-09-05T11:34:08.798" v="2751"/>
          <ac:spMkLst>
            <pc:docMk/>
            <pc:sldMk cId="2935802139" sldId="370"/>
            <ac:spMk id="16" creationId="{E1F5E839-1243-1698-D358-F09A0A0214F4}"/>
          </ac:spMkLst>
        </pc:spChg>
        <pc:spChg chg="add mo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17" creationId="{F8893667-24A0-2F7D-F62D-85D2E736D243}"/>
          </ac:spMkLst>
        </pc:spChg>
        <pc:spChg chg="add del mod">
          <ac:chgData name="Reiß, Stefanie" userId="b20c5327-cfc3-431e-adba-f3d9960e0b2b" providerId="ADAL" clId="{69C8940F-5B7E-4BE0-8279-7CA64FAC11C7}" dt="2023-09-05T11:53:21.983" v="3233" actId="478"/>
          <ac:spMkLst>
            <pc:docMk/>
            <pc:sldMk cId="2935802139" sldId="370"/>
            <ac:spMk id="18" creationId="{3E082FE2-88D5-9563-E5B9-B8F7672400AA}"/>
          </ac:spMkLst>
        </pc:spChg>
        <pc:spChg chg="mod">
          <ac:chgData name="Reiß, Stefanie" userId="b20c5327-cfc3-431e-adba-f3d9960e0b2b" providerId="ADAL" clId="{69C8940F-5B7E-4BE0-8279-7CA64FAC11C7}" dt="2023-09-05T11:38:55.031" v="2921" actId="1076"/>
          <ac:spMkLst>
            <pc:docMk/>
            <pc:sldMk cId="2935802139" sldId="370"/>
            <ac:spMk id="23" creationId="{54A3E7B1-01F2-416B-9FB1-B059B7F386FF}"/>
          </ac:spMkLst>
        </pc:spChg>
        <pc:spChg chg="add del mod">
          <ac:chgData name="Reiß, Stefanie" userId="b20c5327-cfc3-431e-adba-f3d9960e0b2b" providerId="ADAL" clId="{69C8940F-5B7E-4BE0-8279-7CA64FAC11C7}" dt="2023-09-05T11:53:21.363" v="3232" actId="478"/>
          <ac:spMkLst>
            <pc:docMk/>
            <pc:sldMk cId="2935802139" sldId="370"/>
            <ac:spMk id="24" creationId="{327C8B28-CDD9-2238-7CA3-E05006802A45}"/>
          </ac:spMkLst>
        </pc:spChg>
        <pc:spChg chg="add del mod">
          <ac:chgData name="Reiß, Stefanie" userId="b20c5327-cfc3-431e-adba-f3d9960e0b2b" providerId="ADAL" clId="{69C8940F-5B7E-4BE0-8279-7CA64FAC11C7}" dt="2023-09-05T11:38:56.894" v="2922" actId="478"/>
          <ac:spMkLst>
            <pc:docMk/>
            <pc:sldMk cId="2935802139" sldId="370"/>
            <ac:spMk id="25" creationId="{22C6A6F1-DBAA-1C53-0E0F-88BE3C3E96BC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7" creationId="{D489BAFF-9EBE-0993-0933-0A08B61E284F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8" creationId="{F90FB1BA-AFFA-9EF6-6E21-C8AB96248DF2}"/>
          </ac:spMkLst>
        </pc:spChg>
        <pc:spChg chg="add mod">
          <ac:chgData name="Reiß, Stefanie" userId="b20c5327-cfc3-431e-adba-f3d9960e0b2b" providerId="ADAL" clId="{69C8940F-5B7E-4BE0-8279-7CA64FAC11C7}" dt="2023-09-07T11:10:06.349" v="3691" actId="1036"/>
          <ac:spMkLst>
            <pc:docMk/>
            <pc:sldMk cId="2935802139" sldId="370"/>
            <ac:spMk id="34" creationId="{5A69C444-A568-9037-9339-7DBC461B397A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6" creationId="{674C8834-734F-0EB2-076E-73930C651FEF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8" creationId="{039C451C-F525-8620-8225-E66B6005D7D9}"/>
          </ac:spMkLst>
        </pc:spChg>
        <pc:spChg chg="add mod">
          <ac:chgData name="Reiß, Stefanie" userId="b20c5327-cfc3-431e-adba-f3d9960e0b2b" providerId="ADAL" clId="{69C8940F-5B7E-4BE0-8279-7CA64FAC11C7}" dt="2023-09-07T11:10:02.836" v="3684" actId="1036"/>
          <ac:spMkLst>
            <pc:docMk/>
            <pc:sldMk cId="2935802139" sldId="370"/>
            <ac:spMk id="40" creationId="{74562DAA-AFE2-A2A3-F2F4-294928552C44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3" creationId="{BDE4D3FE-E5DE-FF52-1683-C1E0770D9CBC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4" creationId="{F41FA404-BEDE-F587-F2A5-05154DE9B1F4}"/>
          </ac:spMkLst>
        </pc:spChg>
        <pc:grpChg chg="add mod">
          <ac:chgData name="Reiß, Stefanie" userId="b20c5327-cfc3-431e-adba-f3d9960e0b2b" providerId="ADAL" clId="{69C8940F-5B7E-4BE0-8279-7CA64FAC11C7}" dt="2023-09-07T11:10:34.088" v="3701" actId="14100"/>
          <ac:grpSpMkLst>
            <pc:docMk/>
            <pc:sldMk cId="2935802139" sldId="370"/>
            <ac:grpSpMk id="2" creationId="{3102B3C3-07C3-9DF1-E24E-F153EC87F4C6}"/>
          </ac:grpSpMkLst>
        </pc:grpChg>
        <pc:grpChg chg="add mod">
          <ac:chgData name="Reiß, Stefanie" userId="b20c5327-cfc3-431e-adba-f3d9960e0b2b" providerId="ADAL" clId="{69C8940F-5B7E-4BE0-8279-7CA64FAC11C7}" dt="2023-09-07T11:10:38.536" v="3703" actId="14100"/>
          <ac:grpSpMkLst>
            <pc:docMk/>
            <pc:sldMk cId="2935802139" sldId="370"/>
            <ac:grpSpMk id="5" creationId="{FB5ADCA6-68FB-C39B-3C19-34C544382843}"/>
          </ac:grpSpMkLst>
        </pc:grpChg>
        <pc:grpChg chg="add mod">
          <ac:chgData name="Reiß, Stefanie" userId="b20c5327-cfc3-431e-adba-f3d9960e0b2b" providerId="ADAL" clId="{69C8940F-5B7E-4BE0-8279-7CA64FAC11C7}" dt="2023-09-07T11:10:42.631" v="3704" actId="14100"/>
          <ac:grpSpMkLst>
            <pc:docMk/>
            <pc:sldMk cId="2935802139" sldId="370"/>
            <ac:grpSpMk id="6" creationId="{3EB909B8-09EE-4208-EA2B-043DF0BAEFB5}"/>
          </ac:grpSpMkLst>
        </pc:grpChg>
        <pc:grpChg chg="add mod">
          <ac:chgData name="Reiß, Stefanie" userId="b20c5327-cfc3-431e-adba-f3d9960e0b2b" providerId="ADAL" clId="{69C8940F-5B7E-4BE0-8279-7CA64FAC11C7}" dt="2023-09-07T11:10:45.660" v="3705" actId="14100"/>
          <ac:grpSpMkLst>
            <pc:docMk/>
            <pc:sldMk cId="2935802139" sldId="370"/>
            <ac:grpSpMk id="7" creationId="{8021BCFA-57E7-6C07-CEAE-959DE7BA4A42}"/>
          </ac:grpSpMkLst>
        </pc:grpChg>
        <pc:grpChg chg="add mod">
          <ac:chgData name="Reiß, Stefanie" userId="b20c5327-cfc3-431e-adba-f3d9960e0b2b" providerId="ADAL" clId="{69C8940F-5B7E-4BE0-8279-7CA64FAC11C7}" dt="2023-09-07T11:10:48.637" v="3706" actId="14100"/>
          <ac:grpSpMkLst>
            <pc:docMk/>
            <pc:sldMk cId="2935802139" sldId="370"/>
            <ac:grpSpMk id="8" creationId="{FDE21862-6EE2-2BBC-B8B7-7CA199C2C48E}"/>
          </ac:grpSpMkLst>
        </pc:grpChg>
        <pc:grpChg chg="del">
          <ac:chgData name="Reiß, Stefanie" userId="b20c5327-cfc3-431e-adba-f3d9960e0b2b" providerId="ADAL" clId="{69C8940F-5B7E-4BE0-8279-7CA64FAC11C7}" dt="2023-09-05T11:38:21.024" v="2862" actId="478"/>
          <ac:grpSpMkLst>
            <pc:docMk/>
            <pc:sldMk cId="2935802139" sldId="370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69C8940F-5B7E-4BE0-8279-7CA64FAC11C7}" dt="2023-09-05T11:26:13.318" v="2546" actId="478"/>
          <ac:picMkLst>
            <pc:docMk/>
            <pc:sldMk cId="2935802139" sldId="370"/>
            <ac:picMk id="8" creationId="{C973864A-FECE-102A-A136-0967F10DAD55}"/>
          </ac:picMkLst>
        </pc:picChg>
      </pc:sldChg>
      <pc:sldChg chg="delSp add del mod">
        <pc:chgData name="Reiß, Stefanie" userId="b20c5327-cfc3-431e-adba-f3d9960e0b2b" providerId="ADAL" clId="{69C8940F-5B7E-4BE0-8279-7CA64FAC11C7}" dt="2023-09-05T11:26:07.078" v="2543" actId="47"/>
        <pc:sldMkLst>
          <pc:docMk/>
          <pc:sldMk cId="3886513461" sldId="370"/>
        </pc:sldMkLst>
        <pc:spChg chg="del">
          <ac:chgData name="Reiß, Stefanie" userId="b20c5327-cfc3-431e-adba-f3d9960e0b2b" providerId="ADAL" clId="{69C8940F-5B7E-4BE0-8279-7CA64FAC11C7}" dt="2023-09-05T11:24:37.466" v="2533" actId="478"/>
          <ac:spMkLst>
            <pc:docMk/>
            <pc:sldMk cId="3886513461" sldId="370"/>
            <ac:spMk id="2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9-05T11:24:38.530" v="2534" actId="478"/>
          <ac:spMkLst>
            <pc:docMk/>
            <pc:sldMk cId="3886513461" sldId="370"/>
            <ac:spMk id="3" creationId="{00000000-0000-0000-0000-000000000000}"/>
          </ac:spMkLst>
        </pc:spChg>
        <pc:picChg chg="del">
          <ac:chgData name="Reiß, Stefanie" userId="b20c5327-cfc3-431e-adba-f3d9960e0b2b" providerId="ADAL" clId="{69C8940F-5B7E-4BE0-8279-7CA64FAC11C7}" dt="2023-09-05T11:24:34.330" v="2532" actId="478"/>
          <ac:picMkLst>
            <pc:docMk/>
            <pc:sldMk cId="3886513461" sldId="370"/>
            <ac:picMk id="4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9-05T11:24:33.701" v="2531" actId="478"/>
          <ac:picMkLst>
            <pc:docMk/>
            <pc:sldMk cId="3886513461" sldId="37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69C8940F-5B7E-4BE0-8279-7CA64FAC11C7}" dt="2023-09-05T11:24:32.882" v="2530" actId="478"/>
          <ac:picMkLst>
            <pc:docMk/>
            <pc:sldMk cId="3886513461" sldId="370"/>
            <ac:picMk id="7" creationId="{191DF15F-B5AC-4160-8881-87508DAE7F9E}"/>
          </ac:picMkLst>
        </pc:picChg>
      </pc:sldChg>
      <pc:sldChg chg="addSp delSp modSp add mod ord delCm">
        <pc:chgData name="Reiß, Stefanie" userId="b20c5327-cfc3-431e-adba-f3d9960e0b2b" providerId="ADAL" clId="{69C8940F-5B7E-4BE0-8279-7CA64FAC11C7}" dt="2023-09-08T10:20:33.958" v="4384" actId="20577"/>
        <pc:sldMkLst>
          <pc:docMk/>
          <pc:sldMk cId="39996041" sldId="371"/>
        </pc:sldMkLst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69C8940F-5B7E-4BE0-8279-7CA64FAC11C7}" dt="2023-09-07T11:07:14.677" v="3520" actId="1036"/>
          <ac:spMkLst>
            <pc:docMk/>
            <pc:sldMk cId="39996041" sldId="371"/>
            <ac:spMk id="11" creationId="{95F432CB-5C71-2FF0-ABFB-FFCEDDB994B5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2" creationId="{68908841-51E8-D5D8-5119-C90E2A25D73E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3" creationId="{39B4D846-2726-FA2B-64E2-18B2ABA54963}"/>
          </ac:spMkLst>
        </pc:spChg>
        <pc:spChg chg="mod">
          <ac:chgData name="Reiß, Stefanie" userId="b20c5327-cfc3-431e-adba-f3d9960e0b2b" providerId="ADAL" clId="{69C8940F-5B7E-4BE0-8279-7CA64FAC11C7}" dt="2023-09-08T10:20:33.958" v="4384" actId="20577"/>
          <ac:spMkLst>
            <pc:docMk/>
            <pc:sldMk cId="39996041" sldId="371"/>
            <ac:spMk id="14" creationId="{FA494F75-70BE-2371-3189-43A9B54B6C0D}"/>
          </ac:spMkLst>
        </pc:spChg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17" creationId="{F8893667-24A0-2F7D-F62D-85D2E736D243}"/>
          </ac:spMkLst>
        </pc:spChg>
        <pc:spChg chg="mod">
          <ac:chgData name="Reiß, Stefanie" userId="b20c5327-cfc3-431e-adba-f3d9960e0b2b" providerId="ADAL" clId="{69C8940F-5B7E-4BE0-8279-7CA64FAC11C7}" dt="2023-09-07T11:06:59.581" v="3495" actId="1036"/>
          <ac:spMkLst>
            <pc:docMk/>
            <pc:sldMk cId="39996041" sldId="371"/>
            <ac:spMk id="18" creationId="{3E082FE2-88D5-9563-E5B9-B8F7672400AA}"/>
          </ac:spMkLst>
        </pc:spChg>
        <pc:spChg chg="del">
          <ac:chgData name="Reiß, Stefanie" userId="b20c5327-cfc3-431e-adba-f3d9960e0b2b" providerId="ADAL" clId="{69C8940F-5B7E-4BE0-8279-7CA64FAC11C7}" dt="2023-09-07T11:06:17.876" v="3451" actId="478"/>
          <ac:spMkLst>
            <pc:docMk/>
            <pc:sldMk cId="39996041" sldId="371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7T11:06:36.393" v="3478" actId="164"/>
          <ac:spMkLst>
            <pc:docMk/>
            <pc:sldMk cId="39996041" sldId="371"/>
            <ac:spMk id="24" creationId="{327C8B28-CDD9-2238-7CA3-E05006802A45}"/>
          </ac:spMkLst>
        </pc:spChg>
        <pc:grpChg chg="add mod">
          <ac:chgData name="Reiß, Stefanie" userId="b20c5327-cfc3-431e-adba-f3d9960e0b2b" providerId="ADAL" clId="{69C8940F-5B7E-4BE0-8279-7CA64FAC11C7}" dt="2023-09-07T11:11:04.437" v="3709" actId="14100"/>
          <ac:grpSpMkLst>
            <pc:docMk/>
            <pc:sldMk cId="39996041" sldId="371"/>
            <ac:grpSpMk id="2" creationId="{8392A40B-74E0-410B-45EA-7273C1B8EBF7}"/>
          </ac:grpSpMkLst>
        </pc:grpChg>
        <pc:grpChg chg="add mod">
          <ac:chgData name="Reiß, Stefanie" userId="b20c5327-cfc3-431e-adba-f3d9960e0b2b" providerId="ADAL" clId="{69C8940F-5B7E-4BE0-8279-7CA64FAC11C7}" dt="2023-09-07T11:11:01.232" v="3708" actId="14100"/>
          <ac:grpSpMkLst>
            <pc:docMk/>
            <pc:sldMk cId="39996041" sldId="371"/>
            <ac:grpSpMk id="5" creationId="{93F57B1D-2C74-5203-4042-0C916B7F1560}"/>
          </ac:grpSpMkLst>
        </pc:grpChg>
        <pc:grpChg chg="add mod">
          <ac:chgData name="Reiß, Stefanie" userId="b20c5327-cfc3-431e-adba-f3d9960e0b2b" providerId="ADAL" clId="{69C8940F-5B7E-4BE0-8279-7CA64FAC11C7}" dt="2023-09-07T11:10:58.666" v="3707" actId="14100"/>
          <ac:grpSpMkLst>
            <pc:docMk/>
            <pc:sldMk cId="39996041" sldId="371"/>
            <ac:grpSpMk id="6" creationId="{2B3E8A3E-2EF4-E5DE-F7A5-A9B556A68624}"/>
          </ac:grpSpMkLst>
        </pc:grpChg>
      </pc:sldChg>
      <pc:sldChg chg="addSp delSp modSp add del mod">
        <pc:chgData name="Reiß, Stefanie" userId="b20c5327-cfc3-431e-adba-f3d9960e0b2b" providerId="ADAL" clId="{69C8940F-5B7E-4BE0-8279-7CA64FAC11C7}" dt="2023-09-05T11:26:08.429" v="2544" actId="47"/>
        <pc:sldMkLst>
          <pc:docMk/>
          <pc:sldMk cId="1705722356" sldId="371"/>
        </pc:sldMkLst>
        <pc:picChg chg="add del mod modCrop">
          <ac:chgData name="Reiß, Stefanie" userId="b20c5327-cfc3-431e-adba-f3d9960e0b2b" providerId="ADAL" clId="{69C8940F-5B7E-4BE0-8279-7CA64FAC11C7}" dt="2023-09-05T11:26:02.402" v="2542" actId="478"/>
          <ac:picMkLst>
            <pc:docMk/>
            <pc:sldMk cId="1705722356" sldId="371"/>
            <ac:picMk id="3" creationId="{6D90FE8B-1A4D-D8E9-A032-B2615283B0CD}"/>
          </ac:picMkLst>
        </pc:picChg>
      </pc:sldChg>
      <pc:sldChg chg="add">
        <pc:chgData name="Reiß, Stefanie" userId="b20c5327-cfc3-431e-adba-f3d9960e0b2b" providerId="ADAL" clId="{69C8940F-5B7E-4BE0-8279-7CA64FAC11C7}" dt="2023-09-05T11:56:02.399" v="3262"/>
        <pc:sldMkLst>
          <pc:docMk/>
          <pc:sldMk cId="3426004171" sldId="372"/>
        </pc:sldMkLst>
      </pc:sldChg>
      <pc:sldChg chg="add">
        <pc:chgData name="Reiß, Stefanie" userId="b20c5327-cfc3-431e-adba-f3d9960e0b2b" providerId="ADAL" clId="{69C8940F-5B7E-4BE0-8279-7CA64FAC11C7}" dt="2023-09-05T11:56:03.830" v="3263"/>
        <pc:sldMkLst>
          <pc:docMk/>
          <pc:sldMk cId="2138885329" sldId="373"/>
        </pc:sldMkLst>
      </pc:sldChg>
      <pc:sldChg chg="add">
        <pc:chgData name="Reiß, Stefanie" userId="b20c5327-cfc3-431e-adba-f3d9960e0b2b" providerId="ADAL" clId="{69C8940F-5B7E-4BE0-8279-7CA64FAC11C7}" dt="2023-09-05T11:56:19.045" v="3266"/>
        <pc:sldMkLst>
          <pc:docMk/>
          <pc:sldMk cId="1035771982" sldId="374"/>
        </pc:sldMkLst>
      </pc:sldChg>
      <pc:sldChg chg="add del">
        <pc:chgData name="Reiß, Stefanie" userId="b20c5327-cfc3-431e-adba-f3d9960e0b2b" providerId="ADAL" clId="{69C8940F-5B7E-4BE0-8279-7CA64FAC11C7}" dt="2023-09-05T11:56:12.391" v="3265" actId="47"/>
        <pc:sldMkLst>
          <pc:docMk/>
          <pc:sldMk cId="1346733152" sldId="374"/>
        </pc:sldMkLst>
      </pc:sldChg>
      <pc:sldChg chg="add">
        <pc:chgData name="Reiß, Stefanie" userId="b20c5327-cfc3-431e-adba-f3d9960e0b2b" providerId="ADAL" clId="{69C8940F-5B7E-4BE0-8279-7CA64FAC11C7}" dt="2023-09-05T11:56:20.557" v="3267"/>
        <pc:sldMkLst>
          <pc:docMk/>
          <pc:sldMk cId="1415657055" sldId="375"/>
        </pc:sldMkLst>
      </pc:sldChg>
      <pc:sldChg chg="add">
        <pc:chgData name="Reiß, Stefanie" userId="b20c5327-cfc3-431e-adba-f3d9960e0b2b" providerId="ADAL" clId="{69C8940F-5B7E-4BE0-8279-7CA64FAC11C7}" dt="2023-09-05T11:56:25.111" v="3268"/>
        <pc:sldMkLst>
          <pc:docMk/>
          <pc:sldMk cId="930074627" sldId="376"/>
        </pc:sldMkLst>
      </pc:sldChg>
      <pc:sldChg chg="add">
        <pc:chgData name="Reiß, Stefanie" userId="b20c5327-cfc3-431e-adba-f3d9960e0b2b" providerId="ADAL" clId="{69C8940F-5B7E-4BE0-8279-7CA64FAC11C7}" dt="2023-09-05T11:56:28.442" v="3269"/>
        <pc:sldMkLst>
          <pc:docMk/>
          <pc:sldMk cId="2780767199" sldId="377"/>
        </pc:sldMkLst>
      </pc:sldChg>
      <pc:sldChg chg="add">
        <pc:chgData name="Reiß, Stefanie" userId="b20c5327-cfc3-431e-adba-f3d9960e0b2b" providerId="ADAL" clId="{69C8940F-5B7E-4BE0-8279-7CA64FAC11C7}" dt="2023-09-05T11:56:32.618" v="3270"/>
        <pc:sldMkLst>
          <pc:docMk/>
          <pc:sldMk cId="408726722" sldId="378"/>
        </pc:sldMkLst>
      </pc:sldChg>
      <pc:sldChg chg="add">
        <pc:chgData name="Reiß, Stefanie" userId="b20c5327-cfc3-431e-adba-f3d9960e0b2b" providerId="ADAL" clId="{69C8940F-5B7E-4BE0-8279-7CA64FAC11C7}" dt="2023-09-05T11:56:33.957" v="3271"/>
        <pc:sldMkLst>
          <pc:docMk/>
          <pc:sldMk cId="2018721827" sldId="379"/>
        </pc:sldMkLst>
      </pc:sldChg>
      <pc:sldChg chg="add">
        <pc:chgData name="Reiß, Stefanie" userId="b20c5327-cfc3-431e-adba-f3d9960e0b2b" providerId="ADAL" clId="{69C8940F-5B7E-4BE0-8279-7CA64FAC11C7}" dt="2023-09-05T11:56:40.128" v="3272"/>
        <pc:sldMkLst>
          <pc:docMk/>
          <pc:sldMk cId="99193480" sldId="380"/>
        </pc:sldMkLst>
      </pc:sldChg>
      <pc:sldChg chg="add">
        <pc:chgData name="Reiß, Stefanie" userId="b20c5327-cfc3-431e-adba-f3d9960e0b2b" providerId="ADAL" clId="{69C8940F-5B7E-4BE0-8279-7CA64FAC11C7}" dt="2023-09-05T11:56:41.671" v="3273"/>
        <pc:sldMkLst>
          <pc:docMk/>
          <pc:sldMk cId="409845669" sldId="381"/>
        </pc:sldMkLst>
      </pc:sldChg>
      <pc:sldChg chg="add">
        <pc:chgData name="Reiß, Stefanie" userId="b20c5327-cfc3-431e-adba-f3d9960e0b2b" providerId="ADAL" clId="{69C8940F-5B7E-4BE0-8279-7CA64FAC11C7}" dt="2023-09-05T11:56:45.694" v="3274"/>
        <pc:sldMkLst>
          <pc:docMk/>
          <pc:sldMk cId="2121491615" sldId="382"/>
        </pc:sldMkLst>
      </pc:sldChg>
      <pc:sldChg chg="add del">
        <pc:chgData name="Reiß, Stefanie" userId="b20c5327-cfc3-431e-adba-f3d9960e0b2b" providerId="ADAL" clId="{69C8940F-5B7E-4BE0-8279-7CA64FAC11C7}" dt="2023-09-05T12:33:40.466" v="3276" actId="47"/>
        <pc:sldMkLst>
          <pc:docMk/>
          <pc:sldMk cId="1038950487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07547305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7945000" sldId="384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868106232" sldId="385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469103007" sldId="386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923571950" sldId="387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4231334341" sldId="388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278917829" sldId="389"/>
        </pc:sldMkLst>
      </pc:sldChg>
      <pc:sldChg chg="addSp delSp modSp add del mod">
        <pc:chgData name="Reiß, Stefanie" userId="b20c5327-cfc3-431e-adba-f3d9960e0b2b" providerId="ADAL" clId="{69C8940F-5B7E-4BE0-8279-7CA64FAC11C7}" dt="2023-09-05T12:39:02.498" v="3303" actId="47"/>
        <pc:sldMkLst>
          <pc:docMk/>
          <pc:sldMk cId="30663859" sldId="390"/>
        </pc:sldMkLst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6" creationId="{6D3665DF-B62D-5CCE-A012-33E16A4A98D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9" creationId="{22863D12-F7AA-342E-A89B-9B36ED59C9AE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1" creationId="{7626C757-29AC-B234-D6C8-EA049D98F6B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2" creationId="{D87C50FF-2270-C77D-D31A-20CAFEE0B4E6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4" creationId="{1A309090-5EC3-92AA-87D2-D9E1E82F0759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9" creationId="{26CFD4AE-D811-D685-337F-EE1415F66996}"/>
          </ac:spMkLst>
        </pc:spChg>
        <pc:grpChg chg="del">
          <ac:chgData name="Reiß, Stefanie" userId="b20c5327-cfc3-431e-adba-f3d9960e0b2b" providerId="ADAL" clId="{69C8940F-5B7E-4BE0-8279-7CA64FAC11C7}" dt="2023-09-05T12:38:51.718" v="3301" actId="478"/>
          <ac:grpSpMkLst>
            <pc:docMk/>
            <pc:sldMk cId="30663859" sldId="390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7" creationId="{DE51AA2C-B923-93E0-9FAB-1E6902DC0E08}"/>
          </ac:grpSpMkLst>
        </pc:grpChg>
        <pc:grpChg chg="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9" creationId="{94A9A0CF-6AB6-EA9E-2B67-3137B83C5B8D}"/>
          </ac:grpSpMkLst>
        </pc:grp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7" creationId="{AA0DCFAE-8733-3267-A287-9D8874161D5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8" creationId="{6AD3D1B5-FC46-EE66-96BA-278560A6043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0" creationId="{DDE440A4-9A54-9088-D099-F55A5DF5D83A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5" creationId="{8B03C1F8-3BC8-5B55-9CA6-32778020D417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6" creationId="{68DEEFBF-E1B0-F00A-900C-77B7EE10174D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7" creationId="{98CF88A0-D9CE-1D97-F49B-593012A7FA7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8" creationId="{95D3733A-229A-FBCD-1E83-AC4E20D951A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30" creationId="{410FBEE8-3721-68FE-4253-6B4DB26B43D4}"/>
          </ac:picMkLst>
        </pc:picChg>
      </pc:sldChg>
      <pc:sldChg chg="add ord">
        <pc:chgData name="Reiß, Stefanie" userId="b20c5327-cfc3-431e-adba-f3d9960e0b2b" providerId="ADAL" clId="{69C8940F-5B7E-4BE0-8279-7CA64FAC11C7}" dt="2023-09-05T12:39:09.864" v="3306"/>
        <pc:sldMkLst>
          <pc:docMk/>
          <pc:sldMk cId="1700800574" sldId="390"/>
        </pc:sldMkLst>
      </pc:sldChg>
      <pc:sldMasterChg chg="delSldLayout">
        <pc:chgData name="Reiß, Stefanie" userId="b20c5327-cfc3-431e-adba-f3d9960e0b2b" providerId="ADAL" clId="{69C8940F-5B7E-4BE0-8279-7CA64FAC11C7}" dt="2023-09-05T12:39:02.498" v="3303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69C8940F-5B7E-4BE0-8279-7CA64FAC11C7}" dt="2023-09-05T12:39:02.498" v="3303" actId="47"/>
          <pc:sldLayoutMkLst>
            <pc:docMk/>
            <pc:sldMasterMk cId="292671647" sldId="2147483660"/>
            <pc:sldLayoutMk cId="1234142759" sldId="2147483727"/>
          </pc:sldLayoutMkLst>
        </pc:sldLayoutChg>
      </pc:sldMasterChg>
    </pc:docChg>
  </pc:docChgLst>
  <pc:docChgLst>
    <pc:chgData name="Reiß, Stefanie" userId="b20c5327-cfc3-431e-adba-f3d9960e0b2b" providerId="ADAL" clId="{90190E9F-C6CA-4701-B326-DA22EFE0D754}"/>
    <pc:docChg chg="custSel modSld modMainMaster">
      <pc:chgData name="Reiß, Stefanie" userId="b20c5327-cfc3-431e-adba-f3d9960e0b2b" providerId="ADAL" clId="{90190E9F-C6CA-4701-B326-DA22EFE0D754}" dt="2024-08-12T12:22:34.540" v="44"/>
      <pc:docMkLst>
        <pc:docMk/>
      </pc:docMkLst>
      <pc:sldChg chg="modSp mod">
        <pc:chgData name="Reiß, Stefanie" userId="b20c5327-cfc3-431e-adba-f3d9960e0b2b" providerId="ADAL" clId="{90190E9F-C6CA-4701-B326-DA22EFE0D754}" dt="2024-08-12T12:21:40.180" v="19" actId="20577"/>
        <pc:sldMkLst>
          <pc:docMk/>
          <pc:sldMk cId="3072389335" sldId="390"/>
        </pc:sldMkLst>
        <pc:spChg chg="mod">
          <ac:chgData name="Reiß, Stefanie" userId="b20c5327-cfc3-431e-adba-f3d9960e0b2b" providerId="ADAL" clId="{90190E9F-C6CA-4701-B326-DA22EFE0D754}" dt="2024-08-12T12:21:40.180" v="19" actId="20577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1:57.933" v="25"/>
        <pc:sldMkLst>
          <pc:docMk/>
          <pc:sldMk cId="898076918" sldId="391"/>
        </pc:sldMkLst>
        <pc:spChg chg="add del mod">
          <ac:chgData name="Reiß, Stefanie" userId="b20c5327-cfc3-431e-adba-f3d9960e0b2b" providerId="ADAL" clId="{90190E9F-C6CA-4701-B326-DA22EFE0D754}" dt="2024-08-12T12:21:57.184" v="24" actId="478"/>
          <ac:spMkLst>
            <pc:docMk/>
            <pc:sldMk cId="898076918" sldId="391"/>
            <ac:spMk id="2" creationId="{08C00EA6-589A-7E0A-8641-7FD0F89F1A26}"/>
          </ac:spMkLst>
        </pc:spChg>
        <pc:spChg chg="del">
          <ac:chgData name="Reiß, Stefanie" userId="b20c5327-cfc3-431e-adba-f3d9960e0b2b" providerId="ADAL" clId="{90190E9F-C6CA-4701-B326-DA22EFE0D754}" dt="2024-08-12T12:21:44.199" v="20" actId="478"/>
          <ac:spMkLst>
            <pc:docMk/>
            <pc:sldMk cId="898076918" sldId="391"/>
            <ac:spMk id="3" creationId="{D88CA776-AD12-F32A-0677-2F8AA4902975}"/>
          </ac:spMkLst>
        </pc:spChg>
        <pc:spChg chg="add mod">
          <ac:chgData name="Reiß, Stefanie" userId="b20c5327-cfc3-431e-adba-f3d9960e0b2b" providerId="ADAL" clId="{90190E9F-C6CA-4701-B326-DA22EFE0D754}" dt="2024-08-12T12:21:57.933" v="25"/>
          <ac:spMkLst>
            <pc:docMk/>
            <pc:sldMk cId="898076918" sldId="391"/>
            <ac:spMk id="4" creationId="{3DAFA146-15FF-D698-8CFF-606A35A10825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2:01.942" v="27"/>
        <pc:sldMkLst>
          <pc:docMk/>
          <pc:sldMk cId="2977092685" sldId="392"/>
        </pc:sldMkLst>
        <pc:spChg chg="del">
          <ac:chgData name="Reiß, Stefanie" userId="b20c5327-cfc3-431e-adba-f3d9960e0b2b" providerId="ADAL" clId="{90190E9F-C6CA-4701-B326-DA22EFE0D754}" dt="2024-08-12T12:21:53.040" v="22" actId="478"/>
          <ac:spMkLst>
            <pc:docMk/>
            <pc:sldMk cId="2977092685" sldId="392"/>
            <ac:spMk id="2" creationId="{BFA2DCF4-CBA4-2CCE-1768-2F11F32B05A3}"/>
          </ac:spMkLst>
        </pc:spChg>
        <pc:spChg chg="add del mod">
          <ac:chgData name="Reiß, Stefanie" userId="b20c5327-cfc3-431e-adba-f3d9960e0b2b" providerId="ADAL" clId="{90190E9F-C6CA-4701-B326-DA22EFE0D754}" dt="2024-08-12T12:22:01.575" v="26" actId="478"/>
          <ac:spMkLst>
            <pc:docMk/>
            <pc:sldMk cId="2977092685" sldId="392"/>
            <ac:spMk id="3" creationId="{93B0C904-792B-C5EF-53D7-125B4EED231E}"/>
          </ac:spMkLst>
        </pc:spChg>
        <pc:spChg chg="add mod">
          <ac:chgData name="Reiß, Stefanie" userId="b20c5327-cfc3-431e-adba-f3d9960e0b2b" providerId="ADAL" clId="{90190E9F-C6CA-4701-B326-DA22EFE0D754}" dt="2024-08-12T12:22:01.942" v="27"/>
          <ac:spMkLst>
            <pc:docMk/>
            <pc:sldMk cId="2977092685" sldId="392"/>
            <ac:spMk id="4" creationId="{CC2B955F-1433-5B78-8721-BECFBCABFD32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2:08.963" v="30" actId="1076"/>
        <pc:sldMkLst>
          <pc:docMk/>
          <pc:sldMk cId="741105454" sldId="393"/>
        </pc:sldMkLst>
        <pc:spChg chg="del">
          <ac:chgData name="Reiß, Stefanie" userId="b20c5327-cfc3-431e-adba-f3d9960e0b2b" providerId="ADAL" clId="{90190E9F-C6CA-4701-B326-DA22EFE0D754}" dt="2024-08-12T12:22:05.098" v="28" actId="478"/>
          <ac:spMkLst>
            <pc:docMk/>
            <pc:sldMk cId="741105454" sldId="393"/>
            <ac:spMk id="2" creationId="{6D07B829-F38E-4A82-D2D5-E4AC05A58F8F}"/>
          </ac:spMkLst>
        </pc:spChg>
        <pc:spChg chg="add mod">
          <ac:chgData name="Reiß, Stefanie" userId="b20c5327-cfc3-431e-adba-f3d9960e0b2b" providerId="ADAL" clId="{90190E9F-C6CA-4701-B326-DA22EFE0D754}" dt="2024-08-12T12:22:08.963" v="30" actId="1076"/>
          <ac:spMkLst>
            <pc:docMk/>
            <pc:sldMk cId="741105454" sldId="393"/>
            <ac:spMk id="3" creationId="{D524A150-1DF0-7E17-BFDA-156400712EBE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2:11.998" v="32"/>
        <pc:sldMkLst>
          <pc:docMk/>
          <pc:sldMk cId="2134123293" sldId="394"/>
        </pc:sldMkLst>
        <pc:spChg chg="del">
          <ac:chgData name="Reiß, Stefanie" userId="b20c5327-cfc3-431e-adba-f3d9960e0b2b" providerId="ADAL" clId="{90190E9F-C6CA-4701-B326-DA22EFE0D754}" dt="2024-08-12T12:22:11.616" v="31" actId="478"/>
          <ac:spMkLst>
            <pc:docMk/>
            <pc:sldMk cId="2134123293" sldId="394"/>
            <ac:spMk id="2" creationId="{F2EB51CD-C2B4-9BCD-FF02-30C1708C8642}"/>
          </ac:spMkLst>
        </pc:spChg>
        <pc:spChg chg="add mod">
          <ac:chgData name="Reiß, Stefanie" userId="b20c5327-cfc3-431e-adba-f3d9960e0b2b" providerId="ADAL" clId="{90190E9F-C6CA-4701-B326-DA22EFE0D754}" dt="2024-08-12T12:22:11.998" v="32"/>
          <ac:spMkLst>
            <pc:docMk/>
            <pc:sldMk cId="2134123293" sldId="394"/>
            <ac:spMk id="3" creationId="{0DA1B5B2-D5D3-0EE8-FB7E-C65F0FB02A5B}"/>
          </ac:spMkLst>
        </pc:spChg>
      </pc:sldChg>
      <pc:sldChg chg="delSp mod">
        <pc:chgData name="Reiß, Stefanie" userId="b20c5327-cfc3-431e-adba-f3d9960e0b2b" providerId="ADAL" clId="{90190E9F-C6CA-4701-B326-DA22EFE0D754}" dt="2024-08-12T12:21:20.567" v="17" actId="478"/>
        <pc:sldMkLst>
          <pc:docMk/>
          <pc:sldMk cId="3591848488" sldId="397"/>
        </pc:sldMkLst>
        <pc:spChg chg="del">
          <ac:chgData name="Reiß, Stefanie" userId="b20c5327-cfc3-431e-adba-f3d9960e0b2b" providerId="ADAL" clId="{90190E9F-C6CA-4701-B326-DA22EFE0D754}" dt="2024-08-12T12:21:20.567" v="17" actId="478"/>
          <ac:spMkLst>
            <pc:docMk/>
            <pc:sldMk cId="3591848488" sldId="397"/>
            <ac:spMk id="2" creationId="{7FB4D957-5AD4-A58F-0CD2-12F72A702F51}"/>
          </ac:spMkLst>
        </pc:spChg>
        <pc:spChg chg="del">
          <ac:chgData name="Reiß, Stefanie" userId="b20c5327-cfc3-431e-adba-f3d9960e0b2b" providerId="ADAL" clId="{90190E9F-C6CA-4701-B326-DA22EFE0D754}" dt="2024-08-12T12:21:12.603" v="15" actId="478"/>
          <ac:spMkLst>
            <pc:docMk/>
            <pc:sldMk cId="3591848488" sldId="397"/>
            <ac:spMk id="5" creationId="{32CBA01A-EC22-0E24-6385-53CAC7B63246}"/>
          </ac:spMkLst>
        </pc:spChg>
        <pc:spChg chg="del">
          <ac:chgData name="Reiß, Stefanie" userId="b20c5327-cfc3-431e-adba-f3d9960e0b2b" providerId="ADAL" clId="{90190E9F-C6CA-4701-B326-DA22EFE0D754}" dt="2024-08-12T12:21:15.551" v="16" actId="478"/>
          <ac:spMkLst>
            <pc:docMk/>
            <pc:sldMk cId="3591848488" sldId="397"/>
            <ac:spMk id="6" creationId="{5B768315-9B10-D2C2-7EE7-E4F8B6618224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2:30.389" v="42"/>
        <pc:sldMkLst>
          <pc:docMk/>
          <pc:sldMk cId="322705982" sldId="398"/>
        </pc:sldMkLst>
        <pc:spChg chg="del">
          <ac:chgData name="Reiß, Stefanie" userId="b20c5327-cfc3-431e-adba-f3d9960e0b2b" providerId="ADAL" clId="{90190E9F-C6CA-4701-B326-DA22EFE0D754}" dt="2024-08-12T12:22:29.543" v="41" actId="478"/>
          <ac:spMkLst>
            <pc:docMk/>
            <pc:sldMk cId="322705982" sldId="398"/>
            <ac:spMk id="2" creationId="{A7E07C1D-25E0-8A42-5689-49E2C9391474}"/>
          </ac:spMkLst>
        </pc:spChg>
        <pc:spChg chg="add mod">
          <ac:chgData name="Reiß, Stefanie" userId="b20c5327-cfc3-431e-adba-f3d9960e0b2b" providerId="ADAL" clId="{90190E9F-C6CA-4701-B326-DA22EFE0D754}" dt="2024-08-12T12:22:30.389" v="42"/>
          <ac:spMkLst>
            <pc:docMk/>
            <pc:sldMk cId="322705982" sldId="398"/>
            <ac:spMk id="3" creationId="{0B6FFC6C-C284-FDD1-633A-037B558B39F5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2:34.540" v="44"/>
        <pc:sldMkLst>
          <pc:docMk/>
          <pc:sldMk cId="3358475266" sldId="399"/>
        </pc:sldMkLst>
        <pc:spChg chg="del">
          <ac:chgData name="Reiß, Stefanie" userId="b20c5327-cfc3-431e-adba-f3d9960e0b2b" providerId="ADAL" clId="{90190E9F-C6CA-4701-B326-DA22EFE0D754}" dt="2024-08-12T12:22:33.960" v="43" actId="478"/>
          <ac:spMkLst>
            <pc:docMk/>
            <pc:sldMk cId="3358475266" sldId="399"/>
            <ac:spMk id="2" creationId="{86FE7E06-E297-4407-7708-7129863AF960}"/>
          </ac:spMkLst>
        </pc:spChg>
        <pc:spChg chg="add mod">
          <ac:chgData name="Reiß, Stefanie" userId="b20c5327-cfc3-431e-adba-f3d9960e0b2b" providerId="ADAL" clId="{90190E9F-C6CA-4701-B326-DA22EFE0D754}" dt="2024-08-12T12:22:34.540" v="44"/>
          <ac:spMkLst>
            <pc:docMk/>
            <pc:sldMk cId="3358475266" sldId="399"/>
            <ac:spMk id="3" creationId="{E5E60BC9-3CC5-7933-5B69-19E976201E44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2:26.815" v="40" actId="1076"/>
        <pc:sldMkLst>
          <pc:docMk/>
          <pc:sldMk cId="2818035979" sldId="400"/>
        </pc:sldMkLst>
        <pc:spChg chg="del">
          <ac:chgData name="Reiß, Stefanie" userId="b20c5327-cfc3-431e-adba-f3d9960e0b2b" providerId="ADAL" clId="{90190E9F-C6CA-4701-B326-DA22EFE0D754}" dt="2024-08-12T12:22:24.033" v="38" actId="478"/>
          <ac:spMkLst>
            <pc:docMk/>
            <pc:sldMk cId="2818035979" sldId="400"/>
            <ac:spMk id="2" creationId="{6E013733-2377-EFB0-7E04-7F88453F9039}"/>
          </ac:spMkLst>
        </pc:spChg>
        <pc:spChg chg="add mod">
          <ac:chgData name="Reiß, Stefanie" userId="b20c5327-cfc3-431e-adba-f3d9960e0b2b" providerId="ADAL" clId="{90190E9F-C6CA-4701-B326-DA22EFE0D754}" dt="2024-08-12T12:22:26.815" v="40" actId="1076"/>
          <ac:spMkLst>
            <pc:docMk/>
            <pc:sldMk cId="2818035979" sldId="400"/>
            <ac:spMk id="3" creationId="{06BA076C-7083-A5C9-18F9-1186EFD2D2E1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2:21.344" v="37" actId="1076"/>
        <pc:sldMkLst>
          <pc:docMk/>
          <pc:sldMk cId="4077722095" sldId="401"/>
        </pc:sldMkLst>
        <pc:spChg chg="del">
          <ac:chgData name="Reiß, Stefanie" userId="b20c5327-cfc3-431e-adba-f3d9960e0b2b" providerId="ADAL" clId="{90190E9F-C6CA-4701-B326-DA22EFE0D754}" dt="2024-08-12T12:22:18.711" v="35" actId="478"/>
          <ac:spMkLst>
            <pc:docMk/>
            <pc:sldMk cId="4077722095" sldId="401"/>
            <ac:spMk id="2" creationId="{5EFB1920-9690-39F4-FB2D-51810D09D1B9}"/>
          </ac:spMkLst>
        </pc:spChg>
        <pc:spChg chg="add mod">
          <ac:chgData name="Reiß, Stefanie" userId="b20c5327-cfc3-431e-adba-f3d9960e0b2b" providerId="ADAL" clId="{90190E9F-C6CA-4701-B326-DA22EFE0D754}" dt="2024-08-12T12:22:21.344" v="37" actId="1076"/>
          <ac:spMkLst>
            <pc:docMk/>
            <pc:sldMk cId="4077722095" sldId="401"/>
            <ac:spMk id="3" creationId="{DBC1E354-F11B-7516-9BAE-0D5D5F3E2A7E}"/>
          </ac:spMkLst>
        </pc:spChg>
      </pc:sldChg>
      <pc:sldChg chg="addSp delSp modSp mod">
        <pc:chgData name="Reiß, Stefanie" userId="b20c5327-cfc3-431e-adba-f3d9960e0b2b" providerId="ADAL" clId="{90190E9F-C6CA-4701-B326-DA22EFE0D754}" dt="2024-08-12T12:22:15.693" v="34"/>
        <pc:sldMkLst>
          <pc:docMk/>
          <pc:sldMk cId="2133143997" sldId="402"/>
        </pc:sldMkLst>
        <pc:spChg chg="del">
          <ac:chgData name="Reiß, Stefanie" userId="b20c5327-cfc3-431e-adba-f3d9960e0b2b" providerId="ADAL" clId="{90190E9F-C6CA-4701-B326-DA22EFE0D754}" dt="2024-08-12T12:22:15.384" v="33" actId="478"/>
          <ac:spMkLst>
            <pc:docMk/>
            <pc:sldMk cId="2133143997" sldId="402"/>
            <ac:spMk id="2" creationId="{B1F5EB84-D404-3ED7-38C5-ECBC23A0E2C3}"/>
          </ac:spMkLst>
        </pc:spChg>
        <pc:spChg chg="add mod">
          <ac:chgData name="Reiß, Stefanie" userId="b20c5327-cfc3-431e-adba-f3d9960e0b2b" providerId="ADAL" clId="{90190E9F-C6CA-4701-B326-DA22EFE0D754}" dt="2024-08-12T12:22:15.693" v="34"/>
          <ac:spMkLst>
            <pc:docMk/>
            <pc:sldMk cId="2133143997" sldId="402"/>
            <ac:spMk id="3" creationId="{BF697A98-B2C6-2583-585C-8BEC825B1DAC}"/>
          </ac:spMkLst>
        </pc:spChg>
      </pc:sldChg>
      <pc:sldMasterChg chg="modSldLayout">
        <pc:chgData name="Reiß, Stefanie" userId="b20c5327-cfc3-431e-adba-f3d9960e0b2b" providerId="ADAL" clId="{90190E9F-C6CA-4701-B326-DA22EFE0D754}" dt="2024-08-01T12:49:58.796" v="14" actId="20577"/>
        <pc:sldMasterMkLst>
          <pc:docMk/>
          <pc:sldMasterMk cId="1101395404" sldId="2147483660"/>
        </pc:sldMasterMkLst>
        <pc:sldLayoutChg chg="modSp mod">
          <pc:chgData name="Reiß, Stefanie" userId="b20c5327-cfc3-431e-adba-f3d9960e0b2b" providerId="ADAL" clId="{90190E9F-C6CA-4701-B326-DA22EFE0D754}" dt="2024-08-01T12:49:58.796" v="14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Reiß, Stefanie" userId="b20c5327-cfc3-431e-adba-f3d9960e0b2b" providerId="ADAL" clId="{90190E9F-C6CA-4701-B326-DA22EFE0D754}" dt="2024-08-01T12:49:58.796" v="14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  <pc:sldLayoutChg chg="modSp mod">
          <pc:chgData name="Reiß, Stefanie" userId="b20c5327-cfc3-431e-adba-f3d9960e0b2b" providerId="ADAL" clId="{90190E9F-C6CA-4701-B326-DA22EFE0D754}" dt="2024-08-01T12:45:22.383" v="9" actId="20577"/>
          <pc:sldLayoutMkLst>
            <pc:docMk/>
            <pc:sldMasterMk cId="1101395404" sldId="2147483660"/>
            <pc:sldLayoutMk cId="3122582184" sldId="2147483665"/>
          </pc:sldLayoutMkLst>
          <pc:spChg chg="mod">
            <ac:chgData name="Reiß, Stefanie" userId="b20c5327-cfc3-431e-adba-f3d9960e0b2b" providerId="ADAL" clId="{90190E9F-C6CA-4701-B326-DA22EFE0D754}" dt="2024-08-01T12:45:22.383" v="9" actId="20577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  <pc:sldLayoutChg chg="modSp mod">
          <pc:chgData name="Reiß, Stefanie" userId="b20c5327-cfc3-431e-adba-f3d9960e0b2b" providerId="ADAL" clId="{90190E9F-C6CA-4701-B326-DA22EFE0D754}" dt="2024-08-01T12:48:30.377" v="10" actId="20577"/>
          <pc:sldLayoutMkLst>
            <pc:docMk/>
            <pc:sldMasterMk cId="1101395404" sldId="2147483660"/>
            <pc:sldLayoutMk cId="3078432155" sldId="2147483668"/>
          </pc:sldLayoutMkLst>
          <pc:spChg chg="mod">
            <ac:chgData name="Reiß, Stefanie" userId="b20c5327-cfc3-431e-adba-f3d9960e0b2b" providerId="ADAL" clId="{90190E9F-C6CA-4701-B326-DA22EFE0D754}" dt="2024-08-01T12:48:30.377" v="10" actId="20577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</pc:sldLayoutChg>
        <pc:sldLayoutChg chg="modSp mod">
          <pc:chgData name="Reiß, Stefanie" userId="b20c5327-cfc3-431e-adba-f3d9960e0b2b" providerId="ADAL" clId="{90190E9F-C6CA-4701-B326-DA22EFE0D754}" dt="2024-08-01T12:48:40.488" v="11" actId="20577"/>
          <pc:sldLayoutMkLst>
            <pc:docMk/>
            <pc:sldMasterMk cId="1101395404" sldId="2147483660"/>
            <pc:sldLayoutMk cId="2349210964" sldId="2147483671"/>
          </pc:sldLayoutMkLst>
          <pc:spChg chg="mod">
            <ac:chgData name="Reiß, Stefanie" userId="b20c5327-cfc3-431e-adba-f3d9960e0b2b" providerId="ADAL" clId="{90190E9F-C6CA-4701-B326-DA22EFE0D754}" dt="2024-08-01T12:48:40.488" v="11" actId="20577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</pc:sldLayoutChg>
        <pc:sldLayoutChg chg="modSp mod">
          <pc:chgData name="Reiß, Stefanie" userId="b20c5327-cfc3-431e-adba-f3d9960e0b2b" providerId="ADAL" clId="{90190E9F-C6CA-4701-B326-DA22EFE0D754}" dt="2024-08-01T12:48:48.942" v="12" actId="20577"/>
          <pc:sldLayoutMkLst>
            <pc:docMk/>
            <pc:sldMasterMk cId="1101395404" sldId="2147483660"/>
            <pc:sldLayoutMk cId="2672532185" sldId="2147483674"/>
          </pc:sldLayoutMkLst>
          <pc:spChg chg="mod">
            <ac:chgData name="Reiß, Stefanie" userId="b20c5327-cfc3-431e-adba-f3d9960e0b2b" providerId="ADAL" clId="{90190E9F-C6CA-4701-B326-DA22EFE0D754}" dt="2024-08-01T12:48:48.942" v="12" actId="20577"/>
            <ac:spMkLst>
              <pc:docMk/>
              <pc:sldMasterMk cId="1101395404" sldId="2147483660"/>
              <pc:sldLayoutMk cId="2672532185" sldId="2147483674"/>
              <ac:spMk id="10" creationId="{3834B4A9-4B18-58ED-D4E9-A67FB3C65373}"/>
            </ac:spMkLst>
          </pc:spChg>
        </pc:sldLayoutChg>
      </pc:sldMasterChg>
    </pc:docChg>
  </pc:docChgLst>
  <pc:docChgLst>
    <pc:chgData name="Reiß, Stefanie" userId="b20c5327-cfc3-431e-adba-f3d9960e0b2b" providerId="ADAL" clId="{EFF6DB2B-1DB6-47A3-92B5-EE21D7A357D0}"/>
    <pc:docChg chg="undo redo custSel addSld delSld modSld sldOrd">
      <pc:chgData name="Reiß, Stefanie" userId="b20c5327-cfc3-431e-adba-f3d9960e0b2b" providerId="ADAL" clId="{EFF6DB2B-1DB6-47A3-92B5-EE21D7A357D0}" dt="2022-09-09T13:05:12.052" v="4218" actId="113"/>
      <pc:docMkLst>
        <pc:docMk/>
      </pc:docMkLst>
      <pc:sldChg chg="addSp delSp modSp mod">
        <pc:chgData name="Reiß, Stefanie" userId="b20c5327-cfc3-431e-adba-f3d9960e0b2b" providerId="ADAL" clId="{EFF6DB2B-1DB6-47A3-92B5-EE21D7A357D0}" dt="2022-09-07T10:08:48.382" v="2174" actId="1076"/>
        <pc:sldMkLst>
          <pc:docMk/>
          <pc:sldMk cId="774238211" sldId="257"/>
        </pc:sldMkLst>
        <pc:spChg chg="del mod">
          <ac:chgData name="Reiß, Stefanie" userId="b20c5327-cfc3-431e-adba-f3d9960e0b2b" providerId="ADAL" clId="{EFF6DB2B-1DB6-47A3-92B5-EE21D7A357D0}" dt="2022-09-06T09:01:32.905" v="705" actId="21"/>
          <ac:spMkLst>
            <pc:docMk/>
            <pc:sldMk cId="774238211" sldId="257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EFF6DB2B-1DB6-47A3-92B5-EE21D7A357D0}" dt="2022-09-06T08:59:37.388" v="689" actId="478"/>
          <ac:spMkLst>
            <pc:docMk/>
            <pc:sldMk cId="774238211" sldId="257"/>
            <ac:spMk id="8" creationId="{7FE73997-6425-4380-BCCB-5C32B7A07AB5}"/>
          </ac:spMkLst>
        </pc:spChg>
        <pc:spChg chg="add del mod">
          <ac:chgData name="Reiß, Stefanie" userId="b20c5327-cfc3-431e-adba-f3d9960e0b2b" providerId="ADAL" clId="{EFF6DB2B-1DB6-47A3-92B5-EE21D7A357D0}" dt="2022-09-06T08:59:39.157" v="690" actId="478"/>
          <ac:spMkLst>
            <pc:docMk/>
            <pc:sldMk cId="774238211" sldId="257"/>
            <ac:spMk id="9" creationId="{2B284E20-86F1-40A9-B028-92218D19FBD6}"/>
          </ac:spMkLst>
        </pc:spChg>
        <pc:graphicFrameChg chg="add del mod">
          <ac:chgData name="Reiß, Stefanie" userId="b20c5327-cfc3-431e-adba-f3d9960e0b2b" providerId="ADAL" clId="{EFF6DB2B-1DB6-47A3-92B5-EE21D7A357D0}" dt="2022-09-06T08:57:36.088" v="681" actId="478"/>
          <ac:graphicFrameMkLst>
            <pc:docMk/>
            <pc:sldMk cId="774238211" sldId="257"/>
            <ac:graphicFrameMk id="6" creationId="{726AD617-D882-4AB8-97EA-3803A47447E7}"/>
          </ac:graphicFrameMkLst>
        </pc:graphicFrameChg>
        <pc:picChg chg="mod">
          <ac:chgData name="Reiß, Stefanie" userId="b20c5327-cfc3-431e-adba-f3d9960e0b2b" providerId="ADAL" clId="{EFF6DB2B-1DB6-47A3-92B5-EE21D7A357D0}" dt="2022-08-30T13:49:26.607" v="3" actId="1076"/>
          <ac:picMkLst>
            <pc:docMk/>
            <pc:sldMk cId="774238211" sldId="257"/>
            <ac:picMk id="4" creationId="{00000000-0000-0000-0000-000000000000}"/>
          </ac:picMkLst>
        </pc:picChg>
        <pc:picChg chg="add mod ord modCrop">
          <ac:chgData name="Reiß, Stefanie" userId="b20c5327-cfc3-431e-adba-f3d9960e0b2b" providerId="ADAL" clId="{EFF6DB2B-1DB6-47A3-92B5-EE21D7A357D0}" dt="2022-09-06T08:58:26.924" v="685" actId="1076"/>
          <ac:picMkLst>
            <pc:docMk/>
            <pc:sldMk cId="774238211" sldId="257"/>
            <ac:picMk id="7" creationId="{191DF15F-B5AC-4160-8881-87508DAE7F9E}"/>
          </ac:picMkLst>
        </pc:picChg>
        <pc:picChg chg="add del mod">
          <ac:chgData name="Reiß, Stefanie" userId="b20c5327-cfc3-431e-adba-f3d9960e0b2b" providerId="ADAL" clId="{EFF6DB2B-1DB6-47A3-92B5-EE21D7A357D0}" dt="2022-08-30T13:53:47.549" v="55" actId="478"/>
          <ac:picMkLst>
            <pc:docMk/>
            <pc:sldMk cId="774238211" sldId="257"/>
            <ac:picMk id="11" creationId="{675F82FF-D94D-412A-9F88-73C375189DA4}"/>
          </ac:picMkLst>
        </pc:picChg>
        <pc:picChg chg="add del mod">
          <ac:chgData name="Reiß, Stefanie" userId="b20c5327-cfc3-431e-adba-f3d9960e0b2b" providerId="ADAL" clId="{EFF6DB2B-1DB6-47A3-92B5-EE21D7A357D0}" dt="2022-09-06T09:00:16.547" v="696" actId="21"/>
          <ac:picMkLst>
            <pc:docMk/>
            <pc:sldMk cId="774238211" sldId="257"/>
            <ac:picMk id="11" creationId="{998ED17B-788C-423B-9AD4-8317D80BE3AC}"/>
          </ac:picMkLst>
        </pc:picChg>
        <pc:picChg chg="add mod">
          <ac:chgData name="Reiß, Stefanie" userId="b20c5327-cfc3-431e-adba-f3d9960e0b2b" providerId="ADAL" clId="{EFF6DB2B-1DB6-47A3-92B5-EE21D7A357D0}" dt="2022-09-07T10:08:48.382" v="2174" actId="1076"/>
          <ac:picMkLst>
            <pc:docMk/>
            <pc:sldMk cId="774238211" sldId="257"/>
            <ac:picMk id="13" creationId="{10F72BB4-8DE8-42DF-9444-90986A13107A}"/>
          </ac:picMkLst>
        </pc:picChg>
        <pc:picChg chg="add del mod">
          <ac:chgData name="Reiß, Stefanie" userId="b20c5327-cfc3-431e-adba-f3d9960e0b2b" providerId="ADAL" clId="{EFF6DB2B-1DB6-47A3-92B5-EE21D7A357D0}" dt="2022-09-05T13:14:12.658" v="441" actId="478"/>
          <ac:picMkLst>
            <pc:docMk/>
            <pc:sldMk cId="774238211" sldId="257"/>
            <ac:picMk id="13" creationId="{21DD9B9B-CD30-413C-9776-8E50DA0C6CD6}"/>
          </ac:picMkLst>
        </pc:picChg>
        <pc:picChg chg="add del mod">
          <ac:chgData name="Reiß, Stefanie" userId="b20c5327-cfc3-431e-adba-f3d9960e0b2b" providerId="ADAL" clId="{EFF6DB2B-1DB6-47A3-92B5-EE21D7A357D0}" dt="2022-09-05T13:14:11.873" v="440" actId="478"/>
          <ac:picMkLst>
            <pc:docMk/>
            <pc:sldMk cId="774238211" sldId="257"/>
            <ac:picMk id="15" creationId="{A279DC26-F75B-4E66-934F-6F94E64B484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9.686" v="3552" actId="1035"/>
        <pc:sldMkLst>
          <pc:docMk/>
          <pc:sldMk cId="296278390" sldId="260"/>
        </pc:sldMkLst>
        <pc:spChg chg="add del">
          <ac:chgData name="Reiß, Stefanie" userId="b20c5327-cfc3-431e-adba-f3d9960e0b2b" providerId="ADAL" clId="{EFF6DB2B-1DB6-47A3-92B5-EE21D7A357D0}" dt="2022-09-06T09:13:49.801" v="781" actId="478"/>
          <ac:spMkLst>
            <pc:docMk/>
            <pc:sldMk cId="296278390" sldId="260"/>
            <ac:spMk id="2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11:26.272" v="764" actId="2085"/>
          <ac:spMkLst>
            <pc:docMk/>
            <pc:sldMk cId="296278390" sldId="260"/>
            <ac:spMk id="3" creationId="{ACE3815B-185C-4B8B-BD05-7780AB00201C}"/>
          </ac:spMkLst>
        </pc:spChg>
        <pc:spChg chg="mod">
          <ac:chgData name="Reiß, Stefanie" userId="b20c5327-cfc3-431e-adba-f3d9960e0b2b" providerId="ADAL" clId="{EFF6DB2B-1DB6-47A3-92B5-EE21D7A357D0}" dt="2022-09-05T12:57:21.180" v="94" actId="20577"/>
          <ac:spMkLst>
            <pc:docMk/>
            <pc:sldMk cId="296278390" sldId="26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2" creationId="{99019A86-7189-4847-A915-611DF7283FBC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3" creationId="{54667339-E86A-4C2A-AE18-BD3C7E7535D2}"/>
          </ac:spMkLst>
        </pc:spChg>
        <pc:spChg chg="add mod">
          <ac:chgData name="Reiß, Stefanie" userId="b20c5327-cfc3-431e-adba-f3d9960e0b2b" providerId="ADAL" clId="{EFF6DB2B-1DB6-47A3-92B5-EE21D7A357D0}" dt="2022-09-05T13:26:14.998" v="553" actId="164"/>
          <ac:spMkLst>
            <pc:docMk/>
            <pc:sldMk cId="296278390" sldId="260"/>
            <ac:spMk id="17" creationId="{F69C5352-EBBB-4864-AEBF-05881AA9289A}"/>
          </ac:spMkLst>
        </pc:spChg>
        <pc:spChg chg="add mod">
          <ac:chgData name="Reiß, Stefanie" userId="b20c5327-cfc3-431e-adba-f3d9960e0b2b" providerId="ADAL" clId="{EFF6DB2B-1DB6-47A3-92B5-EE21D7A357D0}" dt="2022-09-06T09:16:00.642" v="799" actId="164"/>
          <ac:spMkLst>
            <pc:docMk/>
            <pc:sldMk cId="296278390" sldId="260"/>
            <ac:spMk id="21" creationId="{F4399596-3F27-49F2-B934-D21FD1158FAF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29" creationId="{D9E37B43-2678-4492-B5F8-D58795CD4A99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1" creationId="{6109CFF7-7B05-417E-83F8-E2D9B597C03B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2" creationId="{2221CE6E-F1B2-46D7-8A4A-01A78E095DA8}"/>
          </ac:spMkLst>
        </pc:s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4" creationId="{7863E340-9780-45E0-B147-A24E0BCD4C28}"/>
          </ac:grpSpMkLst>
        </pc:gr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8" creationId="{3AA0C5B6-0E9F-422B-B915-64F127610F8D}"/>
          </ac:grpSpMkLst>
        </pc:grpChg>
        <pc:grpChg chg="add mod">
          <ac:chgData name="Reiß, Stefanie" userId="b20c5327-cfc3-431e-adba-f3d9960e0b2b" providerId="ADAL" clId="{EFF6DB2B-1DB6-47A3-92B5-EE21D7A357D0}" dt="2022-09-06T09:16:00.642" v="799" actId="164"/>
          <ac:grpSpMkLst>
            <pc:docMk/>
            <pc:sldMk cId="296278390" sldId="260"/>
            <ac:grpSpMk id="22" creationId="{65755EA9-0239-43DE-B576-059CB07D7F09}"/>
          </ac:grpSpMkLst>
        </pc:grpChg>
        <pc:grpChg chg="add mod">
          <ac:chgData name="Reiß, Stefanie" userId="b20c5327-cfc3-431e-adba-f3d9960e0b2b" providerId="ADAL" clId="{EFF6DB2B-1DB6-47A3-92B5-EE21D7A357D0}" dt="2022-09-08T13:57:09.686" v="3552" actId="1035"/>
          <ac:grpSpMkLst>
            <pc:docMk/>
            <pc:sldMk cId="296278390" sldId="260"/>
            <ac:grpSpMk id="23" creationId="{369BB8A1-DAF0-4752-89B2-DAAAB92AF0E1}"/>
          </ac:grpSpMkLst>
        </pc:grpChg>
        <pc:grpChg chg="mod">
          <ac:chgData name="Reiß, Stefanie" userId="b20c5327-cfc3-431e-adba-f3d9960e0b2b" providerId="ADAL" clId="{EFF6DB2B-1DB6-47A3-92B5-EE21D7A357D0}" dt="2022-09-08T13:56:54.028" v="3544"/>
          <ac:grpSpMkLst>
            <pc:docMk/>
            <pc:sldMk cId="296278390" sldId="260"/>
            <ac:grpSpMk id="24" creationId="{3F320045-407E-4A6A-957B-F3D9E27122FB}"/>
          </ac:grpSpMkLst>
        </pc:grpChg>
        <pc:picChg chg="mod modCrop">
          <ac:chgData name="Reiß, Stefanie" userId="b20c5327-cfc3-431e-adba-f3d9960e0b2b" providerId="ADAL" clId="{EFF6DB2B-1DB6-47A3-92B5-EE21D7A357D0}" dt="2022-09-06T09:13:58.971" v="784" actId="14100"/>
          <ac:picMkLst>
            <pc:docMk/>
            <pc:sldMk cId="296278390" sldId="260"/>
            <ac:picMk id="4" creationId="{00000000-0000-0000-0000-000000000000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7" creationId="{F7204FBE-8306-43A2-AAE2-BF9841D8E554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8" creationId="{F0230896-3E01-4503-8444-4C1D8B7DD02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9" creationId="{149D6D59-9775-412F-A331-49BCD15DF67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1" creationId="{4889B318-C80F-46BA-A4BC-DF9949D4A5EE}"/>
          </ac:picMkLst>
        </pc:picChg>
        <pc:picChg chg="add mod">
          <ac:chgData name="Reiß, Stefanie" userId="b20c5327-cfc3-431e-adba-f3d9960e0b2b" providerId="ADAL" clId="{EFF6DB2B-1DB6-47A3-92B5-EE21D7A357D0}" dt="2022-09-06T09:12:54.613" v="777" actId="1076"/>
          <ac:picMkLst>
            <pc:docMk/>
            <pc:sldMk cId="296278390" sldId="260"/>
            <ac:picMk id="15" creationId="{7E025579-1C92-4EB8-A285-7B65D6FF16E8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6" creationId="{E3574426-0E0A-41C2-9EC7-B0097B789B3A}"/>
          </ac:picMkLst>
        </pc:picChg>
        <pc:picChg chg="add mod modCrop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19" creationId="{999AB613-EE0B-4F3F-A2B0-F51B598905D1}"/>
          </ac:picMkLst>
        </pc:picChg>
        <pc:picChg chg="add mod ord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20" creationId="{16637F81-B294-46B3-AC39-923E13653AAB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5" creationId="{5D5890B8-8C8C-4B6B-932C-779BBC0FA6E5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6" creationId="{BE8A8F3D-4DC0-46FC-9D84-A6275376337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7" creationId="{2FC371DD-4B71-42A5-B744-6445AC57677E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8" creationId="{F7DBEB18-49A8-4DA7-8679-766FA75B1FC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30" creationId="{23101C80-421D-431B-BB43-7CD7DEDA3F2A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4.007" v="3550" actId="1037"/>
        <pc:sldMkLst>
          <pc:docMk/>
          <pc:sldMk cId="3741690212" sldId="261"/>
        </pc:sldMkLst>
        <pc:spChg chg="mod">
          <ac:chgData name="Reiß, Stefanie" userId="b20c5327-cfc3-431e-adba-f3d9960e0b2b" providerId="ADAL" clId="{EFF6DB2B-1DB6-47A3-92B5-EE21D7A357D0}" dt="2022-09-05T13:00:17.786" v="129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1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5T12:58:03.883" v="96" actId="478"/>
          <ac:spMkLst>
            <pc:docMk/>
            <pc:sldMk cId="3741690212" sldId="261"/>
            <ac:spMk id="1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5:47.734" v="358" actId="20577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9:44.971" v="127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0:01.903" v="128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23.761" v="97" actId="1076"/>
          <ac:spMkLst>
            <pc:docMk/>
            <pc:sldMk cId="3741690212" sldId="261"/>
            <ac:spMk id="23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07:15.280" v="394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38" creationId="{4FCF4C7A-CB7A-4601-9270-55617F71DC8C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0" creationId="{7D726AB5-37FA-4BBF-A7A0-09DD9EA4C854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1" creationId="{E9DD592E-1917-48F5-8632-6E6DF9A8A26F}"/>
          </ac:spMkLst>
        </pc:spChg>
        <pc:spChg chg="add mod">
          <ac:chgData name="Reiß, Stefanie" userId="b20c5327-cfc3-431e-adba-f3d9960e0b2b" providerId="ADAL" clId="{EFF6DB2B-1DB6-47A3-92B5-EE21D7A357D0}" dt="2022-09-06T09:14:53.027" v="787"/>
          <ac:spMkLst>
            <pc:docMk/>
            <pc:sldMk cId="3741690212" sldId="261"/>
            <ac:spMk id="43" creationId="{E01B4D3C-6CCE-49A3-ACA4-9E0C2CED0AAD}"/>
          </ac:spMkLst>
        </pc:spChg>
        <pc:spChg chg="add 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47" creationId="{95D3236E-F3A6-416A-A744-0EB4348ABF89}"/>
          </ac:spMkLst>
        </pc:spChg>
        <pc:spChg chg="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51" creationId="{D4E05C09-07C8-462A-83A5-125451B37D96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59" creationId="{05A9C6B5-98B2-45F3-8F0F-E533A76C7979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1" creationId="{51C60918-58C0-468B-8B33-02E9B213233A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2" creationId="{67ADEBDD-66B6-4C3A-A8FE-1B6266A07673}"/>
          </ac:spMkLst>
        </pc:spChg>
        <pc:grpChg chg="add 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2" creationId="{871F0A2B-24B2-4E05-A21F-6CE0E2026B6C}"/>
          </ac:grpSpMkLst>
        </pc:grpChg>
        <pc:grpChg chg="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3" creationId="{E6840EB8-35B0-48C8-B1BC-C3792AAFDD9E}"/>
          </ac:grpSpMkLst>
        </pc:grpChg>
        <pc:grpChg chg="add mod">
          <ac:chgData name="Reiß, Stefanie" userId="b20c5327-cfc3-431e-adba-f3d9960e0b2b" providerId="ADAL" clId="{EFF6DB2B-1DB6-47A3-92B5-EE21D7A357D0}" dt="2022-09-06T09:36:17.101" v="834" actId="1037"/>
          <ac:grpSpMkLst>
            <pc:docMk/>
            <pc:sldMk cId="3741690212" sldId="261"/>
            <ac:grpSpMk id="49" creationId="{3F8E04D5-72AD-45A4-B3DA-E88A7B084D8E}"/>
          </ac:grpSpMkLst>
        </pc:grpChg>
        <pc:grpChg chg="add mod">
          <ac:chgData name="Reiß, Stefanie" userId="b20c5327-cfc3-431e-adba-f3d9960e0b2b" providerId="ADAL" clId="{EFF6DB2B-1DB6-47A3-92B5-EE21D7A357D0}" dt="2022-09-08T13:57:04.007" v="3550" actId="1037"/>
          <ac:grpSpMkLst>
            <pc:docMk/>
            <pc:sldMk cId="3741690212" sldId="261"/>
            <ac:grpSpMk id="53" creationId="{5468A61D-464C-40C9-A969-3458730EAD5B}"/>
          </ac:grpSpMkLst>
        </pc:grpChg>
        <pc:grpChg chg="mod">
          <ac:chgData name="Reiß, Stefanie" userId="b20c5327-cfc3-431e-adba-f3d9960e0b2b" providerId="ADAL" clId="{EFF6DB2B-1DB6-47A3-92B5-EE21D7A357D0}" dt="2022-09-08T13:57:00.395" v="3547"/>
          <ac:grpSpMkLst>
            <pc:docMk/>
            <pc:sldMk cId="3741690212" sldId="261"/>
            <ac:grpSpMk id="54" creationId="{18CB7ACF-F0F4-40E3-9780-21AFE0A35546}"/>
          </ac:grpSpMkLst>
        </pc:grpChg>
        <pc:picChg chg="add mod">
          <ac:chgData name="Reiß, Stefanie" userId="b20c5327-cfc3-431e-adba-f3d9960e0b2b" providerId="ADAL" clId="{EFF6DB2B-1DB6-47A3-92B5-EE21D7A357D0}" dt="2022-09-05T13:02:14.083" v="356" actId="14100"/>
          <ac:picMkLst>
            <pc:docMk/>
            <pc:sldMk cId="3741690212" sldId="261"/>
            <ac:picMk id="5" creationId="{29C976BD-20D7-4B82-8406-4181513FEA6F}"/>
          </ac:picMkLst>
        </pc:picChg>
        <pc:picChg chg="del">
          <ac:chgData name="Reiß, Stefanie" userId="b20c5327-cfc3-431e-adba-f3d9960e0b2b" providerId="ADAL" clId="{EFF6DB2B-1DB6-47A3-92B5-EE21D7A357D0}" dt="2022-09-05T12:58:01.473" v="95" actId="478"/>
          <ac:picMkLst>
            <pc:docMk/>
            <pc:sldMk cId="3741690212" sldId="261"/>
            <ac:picMk id="8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8.848" v="122" actId="14100"/>
          <ac:picMkLst>
            <pc:docMk/>
            <pc:sldMk cId="3741690212" sldId="261"/>
            <ac:picMk id="9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13.705" v="123" actId="14100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17.786" v="129" actId="1076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4.665" v="121" actId="14100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0.723" v="120" actId="14100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7:44.795" v="395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31.343" v="126" actId="14100"/>
          <ac:picMkLst>
            <pc:docMk/>
            <pc:sldMk cId="3741690212" sldId="261"/>
            <ac:picMk id="28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06:54" v="371" actId="1076"/>
          <ac:picMkLst>
            <pc:docMk/>
            <pc:sldMk cId="3741690212" sldId="261"/>
            <ac:picMk id="30" creationId="{FC0F11D9-B166-47A1-8AD1-E4B6B228DF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4" creationId="{624254FA-7F32-41F3-BDD0-CE91C38A4E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5" creationId="{03042987-121F-420A-88EC-34BC3AF3269C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6" creationId="{7439734E-F55B-4D0F-9BDB-892A96848A05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7" creationId="{92A3C0EE-B4BF-415B-B29F-54041347725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9" creationId="{40353940-AFB6-4B95-A968-BF326A71AD5D}"/>
          </ac:picMkLst>
        </pc:picChg>
        <pc:picChg chg="add del mod">
          <ac:chgData name="Reiß, Stefanie" userId="b20c5327-cfc3-431e-adba-f3d9960e0b2b" providerId="ADAL" clId="{EFF6DB2B-1DB6-47A3-92B5-EE21D7A357D0}" dt="2022-09-06T09:16:14.385" v="800" actId="478"/>
          <ac:picMkLst>
            <pc:docMk/>
            <pc:sldMk cId="3741690212" sldId="261"/>
            <ac:picMk id="42" creationId="{FB9D24DF-4967-4E26-9124-42B93CA44649}"/>
          </ac:picMkLst>
        </pc:picChg>
        <pc:picChg chg="add mod">
          <ac:chgData name="Reiß, Stefanie" userId="b20c5327-cfc3-431e-adba-f3d9960e0b2b" providerId="ADAL" clId="{EFF6DB2B-1DB6-47A3-92B5-EE21D7A357D0}" dt="2022-09-06T09:14:53.027" v="787"/>
          <ac:picMkLst>
            <pc:docMk/>
            <pc:sldMk cId="3741690212" sldId="261"/>
            <ac:picMk id="44" creationId="{8DE530DC-1DF4-4056-85D3-F03210B69884}"/>
          </ac:picMkLst>
        </pc:picChg>
        <pc:picChg chg="add del mod">
          <ac:chgData name="Reiß, Stefanie" userId="b20c5327-cfc3-431e-adba-f3d9960e0b2b" providerId="ADAL" clId="{EFF6DB2B-1DB6-47A3-92B5-EE21D7A357D0}" dt="2022-09-06T09:16:15.361" v="801" actId="478"/>
          <ac:picMkLst>
            <pc:docMk/>
            <pc:sldMk cId="3741690212" sldId="261"/>
            <ac:picMk id="45" creationId="{521ED80C-AA91-4C7E-8E3C-F1B90ADC176D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6" creationId="{30295D58-1856-46B3-8D8E-DE96C0329EFE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0" creationId="{4A939D3D-E14E-4F8B-94AF-C1D9788DFA0F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2" creationId="{A996E9DE-343B-4E3F-9344-48BAA36AAF30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5" creationId="{83795059-43BD-4890-A648-E91C5F88E8D4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6" creationId="{DE01EE35-03A0-4FCE-9359-AE9A3A63747B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7" creationId="{530DAA55-7DB7-4312-935D-6F3A455C4A66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8" creationId="{3CB5058D-B3BE-482C-AFFE-C68036B23E0E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60" creationId="{13542432-D2C3-41B0-B859-955941A2B17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4:03:49.230" v="1276" actId="478"/>
        <pc:sldMkLst>
          <pc:docMk/>
          <pc:sldMk cId="1340551145" sldId="262"/>
        </pc:sldMkLst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5" creationId="{EEC0DC3B-F324-4C99-90AE-3D551D00EE7E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7" creationId="{E29AD59A-B21B-4474-AD29-4D2BA9E73822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8" creationId="{1B2DCA78-8D04-4544-A05B-C1B50DBC33E1}"/>
          </ac:spMkLst>
        </pc:spChg>
        <pc:spChg chg="add mod">
          <ac:chgData name="Reiß, Stefanie" userId="b20c5327-cfc3-431e-adba-f3d9960e0b2b" providerId="ADAL" clId="{EFF6DB2B-1DB6-47A3-92B5-EE21D7A357D0}" dt="2022-09-06T09:14:56.065" v="788"/>
          <ac:spMkLst>
            <pc:docMk/>
            <pc:sldMk cId="1340551145" sldId="262"/>
            <ac:spMk id="22" creationId="{AD89B859-894F-44C3-BE1E-1DDFD084EE80}"/>
          </ac:spMkLst>
        </pc:spChg>
        <pc:spChg chg="add del mod">
          <ac:chgData name="Reiß, Stefanie" userId="b20c5327-cfc3-431e-adba-f3d9960e0b2b" providerId="ADAL" clId="{EFF6DB2B-1DB6-47A3-92B5-EE21D7A357D0}" dt="2022-09-06T14:03:49.230" v="1276" actId="478"/>
          <ac:spMkLst>
            <pc:docMk/>
            <pc:sldMk cId="1340551145" sldId="262"/>
            <ac:spMk id="26" creationId="{E917BB7A-34C8-4524-B7DF-26651B5E1025}"/>
          </ac:spMkLst>
        </pc:spChg>
        <pc:spChg chg="mod">
          <ac:chgData name="Reiß, Stefanie" userId="b20c5327-cfc3-431e-adba-f3d9960e0b2b" providerId="ADAL" clId="{EFF6DB2B-1DB6-47A3-92B5-EE21D7A357D0}" dt="2022-09-06T09:16:20.908" v="803"/>
          <ac:spMkLst>
            <pc:docMk/>
            <pc:sldMk cId="1340551145" sldId="262"/>
            <ac:spMk id="31" creationId="{EFC3A3BF-4E68-4386-90ED-1DABD2068092}"/>
          </ac:spMkLst>
        </pc:spChg>
        <pc:grpChg chg="add 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9" creationId="{07D3C9B2-EC71-435B-BB50-9DB3B6F1543A}"/>
          </ac:grpSpMkLst>
        </pc:grpChg>
        <pc:grpChg chg="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10" creationId="{FB234BF4-EC2D-4032-8ADA-BF4D9824B052}"/>
          </ac:grpSpMkLst>
        </pc:grpChg>
        <pc:grpChg chg="add del mod">
          <ac:chgData name="Reiß, Stefanie" userId="b20c5327-cfc3-431e-adba-f3d9960e0b2b" providerId="ADAL" clId="{EFF6DB2B-1DB6-47A3-92B5-EE21D7A357D0}" dt="2022-09-06T09:47:11.538" v="840" actId="478"/>
          <ac:grpSpMkLst>
            <pc:docMk/>
            <pc:sldMk cId="1340551145" sldId="262"/>
            <ac:grpSpMk id="28" creationId="{6D54556C-14B2-486D-963A-6229F7EFD12C}"/>
          </ac:grpSpMkLst>
        </pc:grpChg>
        <pc:picChg chg="add mod">
          <ac:chgData name="Reiß, Stefanie" userId="b20c5327-cfc3-431e-adba-f3d9960e0b2b" providerId="ADAL" clId="{EFF6DB2B-1DB6-47A3-92B5-EE21D7A357D0}" dt="2022-09-05T13:29:24.423" v="619" actId="1076"/>
          <ac:picMkLst>
            <pc:docMk/>
            <pc:sldMk cId="1340551145" sldId="262"/>
            <ac:picMk id="5" creationId="{E266DAC2-812E-4ADC-9DCB-AF4828E89922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1" creationId="{883D0218-6261-41A8-9918-066E82673B83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2" creationId="{43B49687-A73D-41C9-9FE7-719B717C8DB8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3" creationId="{D2F5AF89-7986-434A-B321-CA0A57AA1FB7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4" creationId="{AE17BC1F-FA29-4D02-AFCD-7F70F70A61EA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6" creationId="{1AB7A18B-9ADC-41F7-884C-EA4E1DAE1526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0" creationId="{0A7600BC-07B0-4099-A738-FFC0F5F5B772}"/>
          </ac:picMkLst>
        </pc:picChg>
        <pc:picChg chg="add mod">
          <ac:chgData name="Reiß, Stefanie" userId="b20c5327-cfc3-431e-adba-f3d9960e0b2b" providerId="ADAL" clId="{EFF6DB2B-1DB6-47A3-92B5-EE21D7A357D0}" dt="2022-09-05T13:29:16.996" v="617" actId="1076"/>
          <ac:picMkLst>
            <pc:docMk/>
            <pc:sldMk cId="1340551145" sldId="262"/>
            <ac:picMk id="21" creationId="{8F0C24F2-99ED-4A8F-A39E-532C84FC3EA3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3" creationId="{0F7CE558-C808-4A75-8BC6-A5B3E9D57E9A}"/>
          </ac:picMkLst>
        </pc:picChg>
        <pc:picChg chg="add del mod">
          <ac:chgData name="Reiß, Stefanie" userId="b20c5327-cfc3-431e-adba-f3d9960e0b2b" providerId="ADAL" clId="{EFF6DB2B-1DB6-47A3-92B5-EE21D7A357D0}" dt="2022-09-06T09:47:06.390" v="838" actId="478"/>
          <ac:picMkLst>
            <pc:docMk/>
            <pc:sldMk cId="1340551145" sldId="262"/>
            <ac:picMk id="24" creationId="{D41AE8BF-2CAE-4ED7-AB61-4C1DF391EFA7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5" creationId="{6BA74761-3464-4FE9-9FED-8B13828593C1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7" creationId="{DBECD4A4-64C8-48B1-B014-774D9BC64A56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29" creationId="{8FBEFD57-6128-47C8-AFF5-B86456C96D6D}"/>
          </ac:picMkLst>
        </pc:picChg>
        <pc:picChg chg="mod">
          <ac:chgData name="Reiß, Stefanie" userId="b20c5327-cfc3-431e-adba-f3d9960e0b2b" providerId="ADAL" clId="{EFF6DB2B-1DB6-47A3-92B5-EE21D7A357D0}" dt="2022-09-05T13:29:10.663" v="616" actId="1076"/>
          <ac:picMkLst>
            <pc:docMk/>
            <pc:sldMk cId="1340551145" sldId="262"/>
            <ac:picMk id="30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27:51.569" v="588" actId="478"/>
          <ac:picMkLst>
            <pc:docMk/>
            <pc:sldMk cId="1340551145" sldId="262"/>
            <ac:picMk id="3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9:09.260" v="615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33" creationId="{1664E7A2-63F4-4B4D-B1F7-84418EED090B}"/>
          </ac:picMkLst>
        </pc:picChg>
        <pc:picChg chg="mod">
          <ac:chgData name="Reiß, Stefanie" userId="b20c5327-cfc3-431e-adba-f3d9960e0b2b" providerId="ADAL" clId="{EFF6DB2B-1DB6-47A3-92B5-EE21D7A357D0}" dt="2022-09-05T13:29:20.528" v="618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24.009" v="842" actId="478"/>
        <pc:sldMkLst>
          <pc:docMk/>
          <pc:sldMk cId="3540178397" sldId="263"/>
        </pc:sldMkLst>
        <pc:spChg chg="mod">
          <ac:chgData name="Reiß, Stefanie" userId="b20c5327-cfc3-431e-adba-f3d9960e0b2b" providerId="ADAL" clId="{EFF6DB2B-1DB6-47A3-92B5-EE21D7A357D0}" dt="2022-09-05T13:09:25.627" v="400" actId="14100"/>
          <ac:spMkLst>
            <pc:docMk/>
            <pc:sldMk cId="3540178397" sldId="26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2" creationId="{DADF8561-D364-469B-B41F-F5F800038184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4" creationId="{C767DA55-EB0B-41CD-8115-2F5BAF9133F5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5" creationId="{D41DD1C1-B9C6-4E6C-B622-AA3098B22FB0}"/>
          </ac:spMkLst>
        </pc:spChg>
        <pc:spChg chg="add 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17" creationId="{73DDA56A-717D-45F4-9597-ED28D5B9FE6E}"/>
          </ac:spMkLst>
        </pc:spChg>
        <pc:spChg chg="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21" creationId="{EC77E932-412B-4163-B32C-139E9E56019E}"/>
          </ac:spMkLst>
        </pc:spChg>
        <pc:grpChg chg="add 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5" creationId="{F9B3B2DD-265E-4CFF-AB4E-696C4364D34C}"/>
          </ac:grpSpMkLst>
        </pc:grpChg>
        <pc:grpChg chg="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6" creationId="{A34218CE-C6B5-460A-9235-F57C84A8EF57}"/>
          </ac:grpSpMkLst>
        </pc:grpChg>
        <pc:grpChg chg="add del mod">
          <ac:chgData name="Reiß, Stefanie" userId="b20c5327-cfc3-431e-adba-f3d9960e0b2b" providerId="ADAL" clId="{EFF6DB2B-1DB6-47A3-92B5-EE21D7A357D0}" dt="2022-09-06T09:47:24.009" v="842" actId="478"/>
          <ac:grpSpMkLst>
            <pc:docMk/>
            <pc:sldMk cId="3540178397" sldId="263"/>
            <ac:grpSpMk id="19" creationId="{A4EE6648-42BD-4C96-AF53-6774DF37856B}"/>
          </ac:grpSpMkLst>
        </pc:grp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7" creationId="{36F4CBA5-E148-4971-A831-50A4EE66B5E7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8" creationId="{8C2E1BD5-EC5F-48B6-979F-CF331240F9C3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0" creationId="{BD355A97-5AE7-4140-B820-F90BB3B13B99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1" creationId="{18C00F89-19E2-4CE1-87C2-2EC982A0695D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3" creationId="{85BB708D-D0F2-4BEA-92B3-BB9BE4A130A2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6" creationId="{039D02F6-66A0-4BC6-9E73-E00D55A69D3A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0" creationId="{7D9BD3BA-6AB9-440D-B366-EB15BDBC001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2" creationId="{18E2CFDC-7F8C-444C-BD72-90BDCCD782B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0:07.376" v="2462" actId="113"/>
        <pc:sldMkLst>
          <pc:docMk/>
          <pc:sldMk cId="1891541999" sldId="264"/>
        </pc:sldMkLst>
        <pc:spChg chg="mod">
          <ac:chgData name="Reiß, Stefanie" userId="b20c5327-cfc3-431e-adba-f3d9960e0b2b" providerId="ADAL" clId="{EFF6DB2B-1DB6-47A3-92B5-EE21D7A357D0}" dt="2022-09-05T14:28:56.713" v="644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8:48.664" v="643" actId="6549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9:08.103" v="646" actId="20577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0:07.376" v="2462" actId="113"/>
          <ac:spMkLst>
            <pc:docMk/>
            <pc:sldMk cId="1891541999" sldId="26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19" creationId="{3F75B205-3B11-4165-89DC-D742C3E9ECAD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1" creationId="{C678361D-A7F0-45FD-B043-3188E72CEEF3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2" creationId="{ABB7D612-642E-43DD-B40E-A72B040BA4D5}"/>
          </ac:spMkLst>
        </pc:spChg>
        <pc:spChg chg="add 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25" creationId="{9E737F11-5F8F-422A-B4DB-7450BA92F695}"/>
          </ac:spMkLst>
        </pc:spChg>
        <pc:spChg chg="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30" creationId="{86ABBE42-219E-44E9-9E2E-988A719BDBF6}"/>
          </ac:spMkLst>
        </pc:spChg>
        <pc:grpChg chg="add 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2" creationId="{7E2B6BD1-8E1B-438B-A57E-31790DF5B338}"/>
          </ac:grpSpMkLst>
        </pc:grpChg>
        <pc:grpChg chg="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4" creationId="{6FF82CF8-E90C-4D31-B79A-D747A46546BF}"/>
          </ac:grpSpMkLst>
        </pc:grpChg>
        <pc:grpChg chg="add del mod">
          <ac:chgData name="Reiß, Stefanie" userId="b20c5327-cfc3-431e-adba-f3d9960e0b2b" providerId="ADAL" clId="{EFF6DB2B-1DB6-47A3-92B5-EE21D7A357D0}" dt="2022-09-06T09:47:27.038" v="843" actId="478"/>
          <ac:grpSpMkLst>
            <pc:docMk/>
            <pc:sldMk cId="1891541999" sldId="264"/>
            <ac:grpSpMk id="28" creationId="{12823D72-2033-4557-9408-B8CC2E613C1F}"/>
          </ac:grpSpMkLst>
        </pc:grpChg>
        <pc:graphicFrameChg chg="add del mod">
          <ac:chgData name="Reiß, Stefanie" userId="b20c5327-cfc3-431e-adba-f3d9960e0b2b" providerId="ADAL" clId="{EFF6DB2B-1DB6-47A3-92B5-EE21D7A357D0}" dt="2022-09-05T13:34:59.297" v="629" actId="478"/>
          <ac:graphicFrameMkLst>
            <pc:docMk/>
            <pc:sldMk cId="1891541999" sldId="264"/>
            <ac:graphicFrameMk id="25" creationId="{4B6677F1-AA65-4144-8086-317DF1098721}"/>
          </ac:graphicFrameMkLst>
        </pc:graphicFrameChg>
        <pc:picChg chg="del">
          <ac:chgData name="Reiß, Stefanie" userId="b20c5327-cfc3-431e-adba-f3d9960e0b2b" providerId="ADAL" clId="{EFF6DB2B-1DB6-47A3-92B5-EE21D7A357D0}" dt="2022-09-05T13:34:10.802" v="622" actId="478"/>
          <ac:picMkLst>
            <pc:docMk/>
            <pc:sldMk cId="1891541999" sldId="26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304" v="623" actId="478"/>
          <ac:picMkLst>
            <pc:docMk/>
            <pc:sldMk cId="1891541999" sldId="26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849" v="624" actId="478"/>
          <ac:picMkLst>
            <pc:docMk/>
            <pc:sldMk cId="1891541999" sldId="264"/>
            <ac:picMk id="7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42:00.178" v="637" actId="14100"/>
          <ac:picMkLst>
            <pc:docMk/>
            <pc:sldMk cId="1891541999" sldId="264"/>
            <ac:picMk id="9" creationId="{09B547C6-9943-4C88-8B6D-9E5076E91477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5" creationId="{F421D626-C9FB-4D7F-A78F-751C2269988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6" creationId="{22B1F341-3B75-4109-9EFE-D7BC39823BE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7" creationId="{C9BE5D13-83E9-4D29-A4BE-26412E9434CC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8" creationId="{628A9C4E-5875-4DD0-BACF-A78071F1A3BD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20" creationId="{0C3E2776-616B-4C5F-8827-021471CF0AF8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3" creationId="{86D04051-1EC6-4F73-B246-B8C09A057DBA}"/>
          </ac:picMkLst>
        </pc:picChg>
        <pc:picChg chg="add mod">
          <ac:chgData name="Reiß, Stefanie" userId="b20c5327-cfc3-431e-adba-f3d9960e0b2b" providerId="ADAL" clId="{EFF6DB2B-1DB6-47A3-92B5-EE21D7A357D0}" dt="2022-09-05T14:29:20.887" v="648" actId="1076"/>
          <ac:picMkLst>
            <pc:docMk/>
            <pc:sldMk cId="1891541999" sldId="264"/>
            <ac:picMk id="24" creationId="{A54918DF-F2A5-4EEC-A63C-A2614A0425E9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6" creationId="{AC9E5EEB-BDE8-47DC-B973-88E3B311E593}"/>
          </ac:picMkLst>
        </pc:picChg>
        <pc:picChg chg="add mod">
          <ac:chgData name="Reiß, Stefanie" userId="b20c5327-cfc3-431e-adba-f3d9960e0b2b" providerId="ADAL" clId="{EFF6DB2B-1DB6-47A3-92B5-EE21D7A357D0}" dt="2022-09-05T14:29:17.407" v="647" actId="1076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9" creationId="{AD653634-B7EA-4C80-A7E2-13A5C3CA5E44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31" creationId="{ABB1BE83-47EB-4C62-AA9A-42F73923125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0:00:19.331" v="919" actId="1076"/>
        <pc:sldMkLst>
          <pc:docMk/>
          <pc:sldMk cId="1837877746" sldId="265"/>
        </pc:sldMkLst>
        <pc:spChg chg="mod">
          <ac:chgData name="Reiß, Stefanie" userId="b20c5327-cfc3-431e-adba-f3d9960e0b2b" providerId="ADAL" clId="{EFF6DB2B-1DB6-47A3-92B5-EE21D7A357D0}" dt="2022-09-06T10:00:19.331" v="919" actId="1076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09:59:31.736" v="901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00:11.074" v="916" actId="1076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0" creationId="{BD990CFC-B8C8-4C1A-9858-7F3585C7340B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2" creationId="{EF6D50C8-3DB7-401B-92CB-49752F60427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3" creationId="{A3C21556-BB6B-44F9-B9B9-A7594EF34D59}"/>
          </ac:spMkLst>
        </pc:spChg>
        <pc:spChg chg="add 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27" creationId="{A1CBDC9A-004F-47FD-8DBA-8A04C24D8A77}"/>
          </ac:spMkLst>
        </pc:spChg>
        <pc:spChg chg="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31" creationId="{0E8E612C-EB68-444F-82FB-4ADE506A2AF4}"/>
          </ac:spMkLst>
        </pc:spChg>
        <pc:grpChg chg="add 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4" creationId="{7831FC39-BCF0-416E-AF0D-F784E51AA776}"/>
          </ac:grpSpMkLst>
        </pc:grpChg>
        <pc:grpChg chg="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5" creationId="{4E8EA3A2-69E5-4EAF-808C-7ED32714930E}"/>
          </ac:grpSpMkLst>
        </pc:grpChg>
        <pc:grpChg chg="add del mod">
          <ac:chgData name="Reiß, Stefanie" userId="b20c5327-cfc3-431e-adba-f3d9960e0b2b" providerId="ADAL" clId="{EFF6DB2B-1DB6-47A3-92B5-EE21D7A357D0}" dt="2022-09-06T09:47:36.877" v="848" actId="478"/>
          <ac:grpSpMkLst>
            <pc:docMk/>
            <pc:sldMk cId="1837877746" sldId="265"/>
            <ac:grpSpMk id="29" creationId="{497FA12C-BF2E-4EFA-A5C6-7B3D9EDF1415}"/>
          </ac:grpSpMkLst>
        </pc:grpChg>
        <pc:graphicFrameChg chg="add del mod">
          <ac:chgData name="Reiß, Stefanie" userId="b20c5327-cfc3-431e-adba-f3d9960e0b2b" providerId="ADAL" clId="{EFF6DB2B-1DB6-47A3-92B5-EE21D7A357D0}" dt="2022-09-06T09:59:56.115" v="914" actId="478"/>
          <ac:graphicFrameMkLst>
            <pc:docMk/>
            <pc:sldMk cId="1837877746" sldId="265"/>
            <ac:graphicFrameMk id="7" creationId="{8B44D7B2-251A-4DEF-BFAD-F9CE5C0EDEFC}"/>
          </ac:graphicFrameMkLst>
        </pc:graphicFrameChg>
        <pc:picChg chg="add mod">
          <ac:chgData name="Reiß, Stefanie" userId="b20c5327-cfc3-431e-adba-f3d9960e0b2b" providerId="ADAL" clId="{EFF6DB2B-1DB6-47A3-92B5-EE21D7A357D0}" dt="2022-09-05T14:36:51.722" v="679" actId="14100"/>
          <ac:picMkLst>
            <pc:docMk/>
            <pc:sldMk cId="1837877746" sldId="265"/>
            <ac:picMk id="5" creationId="{B7325683-CAD4-4294-9136-6BF5D01B89E6}"/>
          </ac:picMkLst>
        </pc:picChg>
        <pc:picChg chg="add mod">
          <ac:chgData name="Reiß, Stefanie" userId="b20c5327-cfc3-431e-adba-f3d9960e0b2b" providerId="ADAL" clId="{EFF6DB2B-1DB6-47A3-92B5-EE21D7A357D0}" dt="2022-09-06T09:53:42.979" v="891" actId="1076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EFF6DB2B-1DB6-47A3-92B5-EE21D7A357D0}" dt="2022-09-05T14:36:41.253" v="675" actId="478"/>
          <ac:picMkLst>
            <pc:docMk/>
            <pc:sldMk cId="1837877746" sldId="265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5T14:36:15.035" v="663" actId="478"/>
          <ac:picMkLst>
            <pc:docMk/>
            <pc:sldMk cId="1837877746" sldId="265"/>
            <ac:picMk id="9" creationId="{FA725D35-B3D2-4822-A276-EFAEB2B53E0F}"/>
          </ac:picMkLst>
        </pc:picChg>
        <pc:picChg chg="del">
          <ac:chgData name="Reiß, Stefanie" userId="b20c5327-cfc3-431e-adba-f3d9960e0b2b" providerId="ADAL" clId="{EFF6DB2B-1DB6-47A3-92B5-EE21D7A357D0}" dt="2022-09-05T14:36:26.564" v="667" actId="478"/>
          <ac:picMkLst>
            <pc:docMk/>
            <pc:sldMk cId="1837877746" sldId="265"/>
            <ac:picMk id="12" creationId="{7CE6E2F4-43ED-4D80-B866-E8E5B6FBE0A1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6" creationId="{8196A722-EB7F-4DAA-82BA-A91887BFB3B0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7" creationId="{DA3E2C51-4075-4CA5-AC65-9AD4BEB29D09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8" creationId="{7A8E772A-5F93-429A-BEE0-A7E9572A4483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9" creationId="{B93B74AE-AFAC-4F87-95F5-49CD95C6D9A2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21" creationId="{5D3DB7FD-F37F-464B-9D0F-34450F1988AB}"/>
          </ac:picMkLst>
        </pc:picChg>
        <pc:picChg chg="add del mod">
          <ac:chgData name="Reiß, Stefanie" userId="b20c5327-cfc3-431e-adba-f3d9960e0b2b" providerId="ADAL" clId="{EFF6DB2B-1DB6-47A3-92B5-EE21D7A357D0}" dt="2022-09-06T09:53:10.142" v="890" actId="478"/>
          <ac:picMkLst>
            <pc:docMk/>
            <pc:sldMk cId="1837877746" sldId="265"/>
            <ac:picMk id="24" creationId="{D60787F9-E9F2-48BC-A984-6453DC4E33B9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5" creationId="{FD9B284D-FAED-47FD-9D6F-0CE0B40E2EE2}"/>
          </ac:picMkLst>
        </pc:picChg>
        <pc:picChg chg="add mod">
          <ac:chgData name="Reiß, Stefanie" userId="b20c5327-cfc3-431e-adba-f3d9960e0b2b" providerId="ADAL" clId="{EFF6DB2B-1DB6-47A3-92B5-EE21D7A357D0}" dt="2022-09-05T14:36:39.985" v="674" actId="1076"/>
          <ac:picMkLst>
            <pc:docMk/>
            <pc:sldMk cId="1837877746" sldId="265"/>
            <ac:picMk id="26" creationId="{1083F919-BC9A-43F8-9676-D9F3E69F31F6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0" creationId="{39ADDEFF-3222-4FFE-BB8E-49ECF9E6B8DE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2" creationId="{483E5005-3317-44CF-958F-E5AB3AB0C36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45.150" v="852" actId="478"/>
        <pc:sldMkLst>
          <pc:docMk/>
          <pc:sldMk cId="2757722407" sldId="266"/>
        </pc:sldMkLst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1" creationId="{2757D70A-5DA0-4476-9A08-39859C4FCBF2}"/>
          </ac:spMkLst>
        </pc:spChg>
        <pc:spChg chg="mod">
          <ac:chgData name="Reiß, Stefanie" userId="b20c5327-cfc3-431e-adba-f3d9960e0b2b" providerId="ADAL" clId="{EFF6DB2B-1DB6-47A3-92B5-EE21D7A357D0}" dt="2022-09-05T13:10:52.831" v="419" actId="122"/>
          <ac:spMkLst>
            <pc:docMk/>
            <pc:sldMk cId="2757722407" sldId="266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4" creationId="{AA1FD057-42EB-40F7-8A98-2CB1F8979677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5" creationId="{7F2DC799-FA82-4403-8A8C-8B4522394408}"/>
          </ac:spMkLst>
        </pc:spChg>
        <pc:spChg chg="add 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17" creationId="{6E0B6952-CAFE-4743-9042-D28BAE4A978A}"/>
          </ac:spMkLst>
        </pc:spChg>
        <pc:spChg chg="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21" creationId="{B4ABE1DC-2D97-4061-AFEA-9F8A7264297C}"/>
          </ac:spMkLst>
        </pc:spChg>
        <pc:grpChg chg="add 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6" creationId="{292C6FD8-7996-4767-81CB-90350F7846F6}"/>
          </ac:grpSpMkLst>
        </pc:grpChg>
        <pc:grpChg chg="add del mod">
          <ac:chgData name="Reiß, Stefanie" userId="b20c5327-cfc3-431e-adba-f3d9960e0b2b" providerId="ADAL" clId="{EFF6DB2B-1DB6-47A3-92B5-EE21D7A357D0}" dt="2022-09-06T09:47:45.150" v="852" actId="478"/>
          <ac:grpSpMkLst>
            <pc:docMk/>
            <pc:sldMk cId="2757722407" sldId="266"/>
            <ac:grpSpMk id="19" creationId="{C49DDFD8-FAEF-4210-981C-5B01BD4EC045}"/>
          </ac:grpSpMkLst>
        </pc:grp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7" creationId="{655FD91B-CF22-46F6-8E4A-DDC5D3E41F05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8" creationId="{F4C76290-4A4B-4C75-8F83-D52885A158C9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9" creationId="{71EFC29B-2FD4-46AD-9C3D-BC59B3E0C440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0" creationId="{93DD8675-DAB4-4E89-9A9D-4C28DE76325C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3" creationId="{91D9165E-A543-4DED-8942-D33B7DC667DF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6" creationId="{D0492E59-0CAD-4CB5-B09D-0F71590CBEFA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0" creationId="{711FF1D9-2F06-4169-A97B-8593822702E6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2" creationId="{E5712AE3-1204-4285-B2A7-F46849C98E1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54.542" v="857" actId="478"/>
        <pc:sldMkLst>
          <pc:docMk/>
          <pc:sldMk cId="3603021776" sldId="267"/>
        </pc:sldMkLst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1" creationId="{E8E380D8-5372-41BA-BC31-00123E346EFB}"/>
          </ac:spMkLst>
        </pc:spChg>
        <pc:spChg chg="mod">
          <ac:chgData name="Reiß, Stefanie" userId="b20c5327-cfc3-431e-adba-f3d9960e0b2b" providerId="ADAL" clId="{EFF6DB2B-1DB6-47A3-92B5-EE21D7A357D0}" dt="2022-09-05T13:11:14.217" v="425" actId="122"/>
          <ac:spMkLst>
            <pc:docMk/>
            <pc:sldMk cId="3603021776" sldId="267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4" creationId="{F5CEBF2D-CADB-4FAD-8649-13B08DF11302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5" creationId="{DA862200-4E4A-4E93-88B8-C28380F6AE8C}"/>
          </ac:spMkLst>
        </pc:spChg>
        <pc:spChg chg="add 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17" creationId="{E047922D-B3B5-4260-B6C6-46AB8168DC54}"/>
          </ac:spMkLst>
        </pc:spChg>
        <pc:spChg chg="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21" creationId="{9EA14F18-9FA8-4DEA-9C5F-9C04A5E34EA2}"/>
          </ac:spMkLst>
        </pc:spChg>
        <pc:grpChg chg="add 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6" creationId="{F52A11F1-159E-4AA9-A840-F7BE4950636A}"/>
          </ac:grpSpMkLst>
        </pc:grpChg>
        <pc:grpChg chg="add del mod">
          <ac:chgData name="Reiß, Stefanie" userId="b20c5327-cfc3-431e-adba-f3d9960e0b2b" providerId="ADAL" clId="{EFF6DB2B-1DB6-47A3-92B5-EE21D7A357D0}" dt="2022-09-06T09:47:54.542" v="857" actId="478"/>
          <ac:grpSpMkLst>
            <pc:docMk/>
            <pc:sldMk cId="3603021776" sldId="267"/>
            <ac:grpSpMk id="19" creationId="{6614C615-6303-4187-BE2C-46BCC1A13CB4}"/>
          </ac:grpSpMkLst>
        </pc:grp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7" creationId="{17FE4C14-F723-4931-BC86-78CB4EEA8810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8" creationId="{B1ABBFC6-A809-4628-A11E-A7997D83E6BC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9" creationId="{2E339210-D1C2-458A-B07E-43AD783956B6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0" creationId="{4AE0D2D0-25E8-4B1A-8EA0-31DEDE7F128A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3" creationId="{FC75AFA2-D86B-4730-B1C8-BBCE1121D81B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6" creationId="{DA00C160-3B07-4F4D-A88B-C5329AF995CF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0" creationId="{B698D553-99C6-4007-B825-7F9A2653AD04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2" creationId="{7100B700-52DC-43D6-B421-40EB72518EE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02.522" v="862" actId="478"/>
        <pc:sldMkLst>
          <pc:docMk/>
          <pc:sldMk cId="880367487" sldId="268"/>
        </pc:sldMkLst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1" creationId="{1C64BAF3-1A6E-4247-A7E7-60F3093A64B2}"/>
          </ac:spMkLst>
        </pc:spChg>
        <pc:spChg chg="mod">
          <ac:chgData name="Reiß, Stefanie" userId="b20c5327-cfc3-431e-adba-f3d9960e0b2b" providerId="ADAL" clId="{EFF6DB2B-1DB6-47A3-92B5-EE21D7A357D0}" dt="2022-09-05T13:11:40.149" v="432" actId="122"/>
          <ac:spMkLst>
            <pc:docMk/>
            <pc:sldMk cId="880367487" sldId="268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4" creationId="{2E1E9F56-EA31-4DF4-8BD0-F742BB57F744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5" creationId="{80ECFE3A-C0FF-41D8-B0F7-FB4BEB6D59FE}"/>
          </ac:spMkLst>
        </pc:spChg>
        <pc:spChg chg="add 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17" creationId="{B19BBD33-C7AF-4B2F-9230-8015980999E0}"/>
          </ac:spMkLst>
        </pc:spChg>
        <pc:spChg chg="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21" creationId="{9A64B419-A53D-442F-8868-D0EA5646E10C}"/>
          </ac:spMkLst>
        </pc:spChg>
        <pc:grpChg chg="add 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6" creationId="{7142AC15-8657-41B8-B0B5-CCAE67723103}"/>
          </ac:grpSpMkLst>
        </pc:grpChg>
        <pc:grpChg chg="add del mod">
          <ac:chgData name="Reiß, Stefanie" userId="b20c5327-cfc3-431e-adba-f3d9960e0b2b" providerId="ADAL" clId="{EFF6DB2B-1DB6-47A3-92B5-EE21D7A357D0}" dt="2022-09-06T09:48:02.522" v="862" actId="478"/>
          <ac:grpSpMkLst>
            <pc:docMk/>
            <pc:sldMk cId="880367487" sldId="268"/>
            <ac:grpSpMk id="19" creationId="{961F0D93-E4BE-4B78-BA0F-9B188D003138}"/>
          </ac:grpSpMkLst>
        </pc:grp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7" creationId="{720B62CF-156F-40A1-AB4D-925D18CD4D21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8" creationId="{568EABFA-F0BA-4EC9-B317-A0D3F5C6F392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9" creationId="{4D391D31-5BE7-48FC-9C05-F3C96B25AD74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0" creationId="{42A2AF7F-48B2-4D9B-B6CE-AC4EFCE8AF3D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3" creationId="{301E5F42-2599-4442-80A0-6F8FFE4A5DBB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6" creationId="{117B5B47-6035-4A4F-9099-B059A0C4AFAD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0" creationId="{59C099EB-CED3-4283-8739-1D0F7F07721D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2" creationId="{82EBADD2-84EB-49C7-A512-3506D3B2832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13.309" v="867" actId="478"/>
        <pc:sldMkLst>
          <pc:docMk/>
          <pc:sldMk cId="2384028137" sldId="269"/>
        </pc:sldMkLst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1" creationId="{FF64A928-34A9-4087-9551-7116C26505C0}"/>
          </ac:spMkLst>
        </pc:spChg>
        <pc:spChg chg="mod">
          <ac:chgData name="Reiß, Stefanie" userId="b20c5327-cfc3-431e-adba-f3d9960e0b2b" providerId="ADAL" clId="{EFF6DB2B-1DB6-47A3-92B5-EE21D7A357D0}" dt="2022-09-05T13:11:53.493" v="437" actId="122"/>
          <ac:spMkLst>
            <pc:docMk/>
            <pc:sldMk cId="2384028137" sldId="269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4" creationId="{42BC6D76-97D2-4B9E-9D60-33626F0A4D8F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5" creationId="{D72231C8-A22E-4A5F-89A7-1FE73BBF8702}"/>
          </ac:spMkLst>
        </pc:spChg>
        <pc:spChg chg="add 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17" creationId="{5342BE3D-49B8-4753-91A9-5D3902626DE3}"/>
          </ac:spMkLst>
        </pc:spChg>
        <pc:spChg chg="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21" creationId="{413835CD-2550-4C63-B338-D08FF7C1682A}"/>
          </ac:spMkLst>
        </pc:spChg>
        <pc:grpChg chg="add 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6" creationId="{6815953A-BB02-4E39-AADC-6A956BEC99BB}"/>
          </ac:grpSpMkLst>
        </pc:grpChg>
        <pc:grpChg chg="add del mod">
          <ac:chgData name="Reiß, Stefanie" userId="b20c5327-cfc3-431e-adba-f3d9960e0b2b" providerId="ADAL" clId="{EFF6DB2B-1DB6-47A3-92B5-EE21D7A357D0}" dt="2022-09-06T09:48:13.309" v="867" actId="478"/>
          <ac:grpSpMkLst>
            <pc:docMk/>
            <pc:sldMk cId="2384028137" sldId="269"/>
            <ac:grpSpMk id="19" creationId="{CF6C457B-F446-4372-92C9-AA103AE74391}"/>
          </ac:grpSpMkLst>
        </pc:grp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7" creationId="{2E6DFD9A-E737-4E0D-8EE7-17361168E841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8" creationId="{81E80525-0BDC-4B30-B434-38B1AF7C3DB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9" creationId="{7F47BA88-F7FB-409E-AE43-35F5EF1E037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0" creationId="{46974125-B8D1-453E-AF25-E74746201FA9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3" creationId="{EE0BFF0D-2E43-483F-BDF4-E5D410359A4B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6" creationId="{1091B14D-7F63-4788-918A-166576A35502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0" creationId="{659763B7-E471-47BD-BC82-C7B6049C89B3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2" creationId="{2003AD7F-84C7-49F1-8DD6-F626F9DBDF1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3:04.183" v="4095" actId="1076"/>
        <pc:sldMkLst>
          <pc:docMk/>
          <pc:sldMk cId="2637099521" sldId="270"/>
        </pc:sldMkLst>
        <pc:spChg chg="mod">
          <ac:chgData name="Reiß, Stefanie" userId="b20c5327-cfc3-431e-adba-f3d9960e0b2b" providerId="ADAL" clId="{EFF6DB2B-1DB6-47A3-92B5-EE21D7A357D0}" dt="2022-09-09T11:52:47.364" v="4090" actId="1036"/>
          <ac:spMkLst>
            <pc:docMk/>
            <pc:sldMk cId="2637099521" sldId="27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0:31.595" v="2466" actId="478"/>
          <ac:spMkLst>
            <pc:docMk/>
            <pc:sldMk cId="2637099521" sldId="27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5" creationId="{9A8BFE61-7E04-4E89-BB13-07DAA0A19657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7" creationId="{2564AB4F-2842-4E72-BFB4-B4130FB6D36A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8" creationId="{FC1B8221-3530-4D48-8C70-F1F336E7E9CE}"/>
          </ac:spMkLst>
        </pc:spChg>
        <pc:spChg chg="add 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0" creationId="{DB3F9916-1DE8-45ED-84F5-A1FB6DFAF230}"/>
          </ac:spMkLst>
        </pc:spChg>
        <pc:spChg chg="add mod">
          <ac:chgData name="Reiß, Stefanie" userId="b20c5327-cfc3-431e-adba-f3d9960e0b2b" providerId="ADAL" clId="{EFF6DB2B-1DB6-47A3-92B5-EE21D7A357D0}" dt="2022-09-07T10:30:31.860" v="2467"/>
          <ac:spMkLst>
            <pc:docMk/>
            <pc:sldMk cId="2637099521" sldId="270"/>
            <ac:spMk id="22" creationId="{67D2E69D-6740-4D11-91D9-DEDB59B10B53}"/>
          </ac:spMkLst>
        </pc:spChg>
        <pc:spChg chg="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4" creationId="{C273B5F8-133C-4928-9FE4-0EC40D8EC5A6}"/>
          </ac:spMkLst>
        </pc:spChg>
        <pc:grpChg chg="add 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9" creationId="{F4E3581F-A273-4746-A6CB-D85A3BAD6826}"/>
          </ac:grpSpMkLst>
        </pc:grpChg>
        <pc:grpChg chg="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10" creationId="{BE28985A-30FA-4F91-965F-4951CBF2AE7B}"/>
          </ac:grpSpMkLst>
        </pc:grpChg>
        <pc:grpChg chg="add del mod">
          <ac:chgData name="Reiß, Stefanie" userId="b20c5327-cfc3-431e-adba-f3d9960e0b2b" providerId="ADAL" clId="{EFF6DB2B-1DB6-47A3-92B5-EE21D7A357D0}" dt="2022-09-06T09:47:31.133" v="845" actId="478"/>
          <ac:grpSpMkLst>
            <pc:docMk/>
            <pc:sldMk cId="2637099521" sldId="270"/>
            <ac:grpSpMk id="22" creationId="{10699F58-A26F-4BBC-A971-8FA07896E8CD}"/>
          </ac:grpSpMkLst>
        </pc:grpChg>
        <pc:picChg chg="del">
          <ac:chgData name="Reiß, Stefanie" userId="b20c5327-cfc3-431e-adba-f3d9960e0b2b" providerId="ADAL" clId="{EFF6DB2B-1DB6-47A3-92B5-EE21D7A357D0}" dt="2022-09-06T12:06:23.213" v="1144" actId="478"/>
          <ac:picMkLst>
            <pc:docMk/>
            <pc:sldMk cId="2637099521" sldId="270"/>
            <ac:picMk id="5" creationId="{1E5369EC-C721-47BD-8AE1-531DB4AEF454}"/>
          </ac:picMkLst>
        </pc:picChg>
        <pc:picChg chg="del">
          <ac:chgData name="Reiß, Stefanie" userId="b20c5327-cfc3-431e-adba-f3d9960e0b2b" providerId="ADAL" clId="{EFF6DB2B-1DB6-47A3-92B5-EE21D7A357D0}" dt="2022-09-07T10:30:45.891" v="2469" actId="478"/>
          <ac:picMkLst>
            <pc:docMk/>
            <pc:sldMk cId="2637099521" sldId="270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1" creationId="{FFDF4090-3775-4871-9FAE-B9A0532A6FBD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2" creationId="{CD85FD62-21A8-4FE2-A9C4-7C9FBC55153B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3" creationId="{F3F29E9A-7D1B-4E9C-8FDA-1F976C1C52B2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4" creationId="{4EAD808E-9BFC-40D8-B240-7EC0D21F689C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6" creationId="{60631919-CE90-40B0-9049-6606A7535477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19" creationId="{182A493A-618F-47BB-92BB-AD9AE994E1F1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1" creationId="{AA3CBD5A-63C0-4EBC-9016-C2A915C61402}"/>
          </ac:picMkLst>
        </pc:picChg>
        <pc:picChg chg="add mod">
          <ac:chgData name="Reiß, Stefanie" userId="b20c5327-cfc3-431e-adba-f3d9960e0b2b" providerId="ADAL" clId="{EFF6DB2B-1DB6-47A3-92B5-EE21D7A357D0}" dt="2022-09-07T10:30:46.282" v="2470"/>
          <ac:picMkLst>
            <pc:docMk/>
            <pc:sldMk cId="2637099521" sldId="270"/>
            <ac:picMk id="23" creationId="{90FD9DC0-FD30-4FF3-AF3C-829BDA35A1D9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3" creationId="{A696BF9A-45B4-4CE6-8C83-D6FFE6462756}"/>
          </ac:picMkLst>
        </pc:picChg>
        <pc:picChg chg="add mod">
          <ac:chgData name="Reiß, Stefanie" userId="b20c5327-cfc3-431e-adba-f3d9960e0b2b" providerId="ADAL" clId="{EFF6DB2B-1DB6-47A3-92B5-EE21D7A357D0}" dt="2022-09-09T11:53:04.183" v="4095" actId="1076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5" creationId="{AE5530AE-5F41-44EE-83BD-392DAD79546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1:58.239" v="4046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EFF6DB2B-1DB6-47A3-92B5-EE21D7A357D0}" dt="2022-09-09T11:51:47.441" v="4044" actId="20577"/>
          <ac:spMkLst>
            <pc:docMk/>
            <pc:sldMk cId="2823074659" sldId="27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0:25.217" v="2464" actId="478"/>
          <ac:spMkLst>
            <pc:docMk/>
            <pc:sldMk cId="2823074659" sldId="27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5" creationId="{5F0224C0-2A79-4922-AC9F-64A9FCE9920C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7" creationId="{A9E8FA2C-F3A5-4517-A7F9-24A47CCBC166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8" creationId="{CA5554C0-18BE-46A5-9640-81A559B38F56}"/>
          </ac:spMkLst>
        </pc:spChg>
        <pc:spChg chg="add 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0" creationId="{6F0E7736-DE00-4C13-90DE-CAB4BE419C5F}"/>
          </ac:spMkLst>
        </pc:spChg>
        <pc:spChg chg="add mod">
          <ac:chgData name="Reiß, Stefanie" userId="b20c5327-cfc3-431e-adba-f3d9960e0b2b" providerId="ADAL" clId="{EFF6DB2B-1DB6-47A3-92B5-EE21D7A357D0}" dt="2022-09-07T10:30:25.687" v="2465"/>
          <ac:spMkLst>
            <pc:docMk/>
            <pc:sldMk cId="2823074659" sldId="271"/>
            <ac:spMk id="22" creationId="{F3821336-5FB3-4AE4-9F19-25086ED8346E}"/>
          </ac:spMkLst>
        </pc:spChg>
        <pc:spChg chg="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4" creationId="{9D6B4F7E-2864-4D89-8DAC-5576812B0D9A}"/>
          </ac:spMkLst>
        </pc:spChg>
        <pc:grpChg chg="add 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10" creationId="{FFB75D6B-0E6E-4D77-B809-4D8D695D5CC8}"/>
          </ac:grpSpMkLst>
        </pc:grpChg>
        <pc:grpChg chg="add del mod">
          <ac:chgData name="Reiß, Stefanie" userId="b20c5327-cfc3-431e-adba-f3d9960e0b2b" providerId="ADAL" clId="{EFF6DB2B-1DB6-47A3-92B5-EE21D7A357D0}" dt="2022-09-06T09:47:29.749" v="844" actId="478"/>
          <ac:grpSpMkLst>
            <pc:docMk/>
            <pc:sldMk cId="2823074659" sldId="271"/>
            <ac:grpSpMk id="22" creationId="{1285C54C-DCB2-45B6-A40E-1FE815361BD2}"/>
          </ac:grpSpMkLst>
        </pc:grpChg>
        <pc:picChg chg="del">
          <ac:chgData name="Reiß, Stefanie" userId="b20c5327-cfc3-431e-adba-f3d9960e0b2b" providerId="ADAL" clId="{EFF6DB2B-1DB6-47A3-92B5-EE21D7A357D0}" dt="2022-09-06T12:06:25.105" v="1145" actId="478"/>
          <ac:picMkLst>
            <pc:docMk/>
            <pc:sldMk cId="2823074659" sldId="271"/>
            <ac:picMk id="5" creationId="{A770A8CB-3CF1-46EC-ABC5-A3B81DA65711}"/>
          </ac:picMkLst>
        </pc:picChg>
        <pc:picChg chg="mod">
          <ac:chgData name="Reiß, Stefanie" userId="b20c5327-cfc3-431e-adba-f3d9960e0b2b" providerId="ADAL" clId="{EFF6DB2B-1DB6-47A3-92B5-EE21D7A357D0}" dt="2022-09-07T10:30:41.736" v="2468" actId="14100"/>
          <ac:picMkLst>
            <pc:docMk/>
            <pc:sldMk cId="2823074659" sldId="271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1" creationId="{D1A3DFC2-3778-44D2-B5A7-197271D4268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2" creationId="{A769D40C-DBA0-4F4A-8876-B62492EAAAEF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3" creationId="{D523E304-D3E0-428E-ABD2-0A48497EF9D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4" creationId="{47FBC8A9-9D4F-422E-9A3B-BE9EA6A30B38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6" creationId="{5A0E61A2-5F79-4A39-924A-23F762018658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19" creationId="{E5C9E851-0F45-4013-AC76-EC6917A776C3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3" creationId="{DAD9FE62-DCBE-4DC4-982C-67E16006A5B6}"/>
          </ac:picMkLst>
        </pc:picChg>
        <pc:picChg chg="add mod">
          <ac:chgData name="Reiß, Stefanie" userId="b20c5327-cfc3-431e-adba-f3d9960e0b2b" providerId="ADAL" clId="{EFF6DB2B-1DB6-47A3-92B5-EE21D7A357D0}" dt="2022-09-09T11:51:58.239" v="4046" actId="1076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5" creationId="{4E778CDB-2DB3-486A-A82A-DD9874FD00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4:02.897" v="4137" actId="1076"/>
        <pc:sldMkLst>
          <pc:docMk/>
          <pc:sldMk cId="3481869279" sldId="272"/>
        </pc:sldMkLst>
        <pc:spChg chg="del">
          <ac:chgData name="Reiß, Stefanie" userId="b20c5327-cfc3-431e-adba-f3d9960e0b2b" providerId="ADAL" clId="{EFF6DB2B-1DB6-47A3-92B5-EE21D7A357D0}" dt="2022-09-07T10:32:14.186" v="2503" actId="478"/>
          <ac:spMkLst>
            <pc:docMk/>
            <pc:sldMk cId="3481869279" sldId="27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3:50.586" v="4110" actId="103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7" creationId="{533E83D9-A5F6-4137-B7F7-B9B1E62FFA6E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9" creationId="{99B3C51C-7E29-4730-9F86-778F033FB93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20" creationId="{09E9E304-9C2C-48B7-9636-B9C466F709FD}"/>
          </ac:spMkLst>
        </pc:spChg>
        <pc:spChg chg="add 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2" creationId="{AFADEFA7-ED82-44DD-B946-3E3AC03DD880}"/>
          </ac:spMkLst>
        </pc:spChg>
        <pc:spChg chg="add mod">
          <ac:chgData name="Reiß, Stefanie" userId="b20c5327-cfc3-431e-adba-f3d9960e0b2b" providerId="ADAL" clId="{EFF6DB2B-1DB6-47A3-92B5-EE21D7A357D0}" dt="2022-09-07T10:32:14.493" v="2504"/>
          <ac:spMkLst>
            <pc:docMk/>
            <pc:sldMk cId="3481869279" sldId="272"/>
            <ac:spMk id="25" creationId="{B9C294CE-258F-4CDB-8EB1-3F4DD64236FF}"/>
          </ac:spMkLst>
        </pc:spChg>
        <pc:spChg chg="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6" creationId="{24A0FA4B-9828-4B9D-94F6-B0BFEDAED873}"/>
          </ac:spMkLst>
        </pc:spChg>
        <pc:spChg chg="add del">
          <ac:chgData name="Reiß, Stefanie" userId="b20c5327-cfc3-431e-adba-f3d9960e0b2b" providerId="ADAL" clId="{EFF6DB2B-1DB6-47A3-92B5-EE21D7A357D0}" dt="2022-09-06T09:48:53.079" v="874" actId="22"/>
          <ac:spMkLst>
            <pc:docMk/>
            <pc:sldMk cId="3481869279" sldId="272"/>
            <ac:spMk id="28" creationId="{C0BAB6A2-D0A9-4D96-941A-E4BA0FCFDA2A}"/>
          </ac:spMkLst>
        </pc:spChg>
        <pc:grpChg chg="add 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0" creationId="{22C779BE-EEC8-49E7-B3C9-B00DB30C753E}"/>
          </ac:grpSpMkLst>
        </pc:grpChg>
        <pc:grpChg chg="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2" creationId="{3D2998AD-9CE6-4A33-BDD2-E96736AA50CF}"/>
          </ac:grpSpMkLst>
        </pc:grpChg>
        <pc:grpChg chg="add del mod">
          <ac:chgData name="Reiß, Stefanie" userId="b20c5327-cfc3-431e-adba-f3d9960e0b2b" providerId="ADAL" clId="{EFF6DB2B-1DB6-47A3-92B5-EE21D7A357D0}" dt="2022-09-06T09:47:32.389" v="846" actId="478"/>
          <ac:grpSpMkLst>
            <pc:docMk/>
            <pc:sldMk cId="3481869279" sldId="272"/>
            <ac:grpSpMk id="24" creationId="{39D36643-FB96-4241-BEB7-101F1B9EBF3F}"/>
          </ac:grpSpMkLst>
        </pc:grpChg>
        <pc:picChg chg="del">
          <ac:chgData name="Reiß, Stefanie" userId="b20c5327-cfc3-431e-adba-f3d9960e0b2b" providerId="ADAL" clId="{EFF6DB2B-1DB6-47A3-92B5-EE21D7A357D0}" dt="2022-09-06T12:06:21.945" v="1143" actId="478"/>
          <ac:picMkLst>
            <pc:docMk/>
            <pc:sldMk cId="3481869279" sldId="272"/>
            <ac:picMk id="5" creationId="{99AED53E-84F2-4640-A12B-423417558707}"/>
          </ac:picMkLst>
        </pc:picChg>
        <pc:picChg chg="del">
          <ac:chgData name="Reiß, Stefanie" userId="b20c5327-cfc3-431e-adba-f3d9960e0b2b" providerId="ADAL" clId="{EFF6DB2B-1DB6-47A3-92B5-EE21D7A357D0}" dt="2022-09-07T10:30:52.343" v="2471" actId="478"/>
          <ac:picMkLst>
            <pc:docMk/>
            <pc:sldMk cId="3481869279" sldId="272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3" creationId="{6FDC6F5B-C731-4ED3-8EBD-261C4964B6BF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4" creationId="{E8E05CBC-5F94-4680-B342-F6C7F48C84A4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5" creationId="{DC393CA9-0E8D-4892-B93E-E6247607F5D7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6" creationId="{90D39AED-FAA1-4E8A-BF7B-DF493D04289E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8" creationId="{7C53B2B9-0164-435C-BC93-B940BDE49F89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1" creationId="{AE1561B2-0E17-4453-80BE-CF1EFC4A60E2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3" creationId="{4B82A75C-D149-4467-8BE0-B9613A1F71D3}"/>
          </ac:picMkLst>
        </pc:picChg>
        <pc:picChg chg="add del mod">
          <ac:chgData name="Reiß, Stefanie" userId="b20c5327-cfc3-431e-adba-f3d9960e0b2b" providerId="ADAL" clId="{EFF6DB2B-1DB6-47A3-92B5-EE21D7A357D0}" dt="2022-09-09T11:42:54.039" v="3768" actId="478"/>
          <ac:picMkLst>
            <pc:docMk/>
            <pc:sldMk cId="3481869279" sldId="272"/>
            <ac:picMk id="24" creationId="{590662A2-ECA5-4412-9DDB-0BD8C5D0A897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5" creationId="{9B6EBCB9-8A21-43F6-8909-EA3FA7CC1E58}"/>
          </ac:picMkLst>
        </pc:picChg>
        <pc:picChg chg="add mod">
          <ac:chgData name="Reiß, Stefanie" userId="b20c5327-cfc3-431e-adba-f3d9960e0b2b" providerId="ADAL" clId="{EFF6DB2B-1DB6-47A3-92B5-EE21D7A357D0}" dt="2022-09-09T11:53:53.341" v="4133" actId="1038"/>
          <ac:picMkLst>
            <pc:docMk/>
            <pc:sldMk cId="3481869279" sldId="272"/>
            <ac:picMk id="26" creationId="{1310F340-AF4B-4AC3-84E1-8AE7ECE231D3}"/>
          </ac:picMkLst>
        </pc:picChg>
        <pc:picChg chg="add mod">
          <ac:chgData name="Reiß, Stefanie" userId="b20c5327-cfc3-431e-adba-f3d9960e0b2b" providerId="ADAL" clId="{EFF6DB2B-1DB6-47A3-92B5-EE21D7A357D0}" dt="2022-09-09T11:54:02.897" v="4137" actId="1076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7" creationId="{F6733FF8-0D73-42DF-97E6-64FA719C835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35.056" v="847" actId="478"/>
        <pc:sldMkLst>
          <pc:docMk/>
          <pc:sldMk cId="2341086354" sldId="273"/>
        </pc:sldMkLst>
        <pc:spChg chg="mod">
          <ac:chgData name="Reiß, Stefanie" userId="b20c5327-cfc3-431e-adba-f3d9960e0b2b" providerId="ADAL" clId="{EFF6DB2B-1DB6-47A3-92B5-EE21D7A357D0}" dt="2022-09-05T13:10:31.647" v="413" actId="948"/>
          <ac:spMkLst>
            <pc:docMk/>
            <pc:sldMk cId="2341086354" sldId="27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2" creationId="{BCE5F412-31FD-4891-ADD9-CAA94F1FE65B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4" creationId="{72022BBA-D21C-403A-8891-99566083CD2D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5" creationId="{B470EF8B-7B50-435F-A1A3-504202316607}"/>
          </ac:spMkLst>
        </pc:spChg>
        <pc:spChg chg="add 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17" creationId="{4B54C5C5-3C90-4E55-8EDE-D7BA995F881C}"/>
          </ac:spMkLst>
        </pc:spChg>
        <pc:spChg chg="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21" creationId="{0F4928B7-9AA6-4AD4-B7D6-70E750738B69}"/>
          </ac:spMkLst>
        </pc:spChg>
        <pc:grpChg chg="add 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5" creationId="{E9D73D4C-8765-4635-9F93-5A0B502656C0}"/>
          </ac:grpSpMkLst>
        </pc:grpChg>
        <pc:grpChg chg="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6" creationId="{5658FBBE-6F90-4E94-8D1F-D2E7E09D16F2}"/>
          </ac:grpSpMkLst>
        </pc:grpChg>
        <pc:grpChg chg="add del mod">
          <ac:chgData name="Reiß, Stefanie" userId="b20c5327-cfc3-431e-adba-f3d9960e0b2b" providerId="ADAL" clId="{EFF6DB2B-1DB6-47A3-92B5-EE21D7A357D0}" dt="2022-09-06T09:47:35.056" v="847" actId="478"/>
          <ac:grpSpMkLst>
            <pc:docMk/>
            <pc:sldMk cId="2341086354" sldId="273"/>
            <ac:grpSpMk id="19" creationId="{99BB2170-2ABD-4C9D-BE96-6125FAAF85A1}"/>
          </ac:grpSpMkLst>
        </pc:grp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7" creationId="{B47AADE6-6CAC-4923-8382-48FAF146DCFD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8" creationId="{DCBF75D6-5DDA-4D90-A955-453B73AF386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9" creationId="{48B780A7-680F-4113-8A35-32A3F0EDC0FC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0" creationId="{41A06333-7DED-4B8F-9443-10807C70FAF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3" creationId="{FE5F0700-F0C1-497B-AD6B-B7D54D214162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6" creationId="{F491AB7F-5B4E-4514-8C7F-2E47D129B62E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0" creationId="{E98B83D0-5835-49C5-A0D3-AD50C3919E5C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2" creationId="{9BF86250-10E1-49CB-81CB-1EDA53A29D7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16.937" v="4150" actId="14100"/>
        <pc:sldMkLst>
          <pc:docMk/>
          <pc:sldMk cId="4025876246" sldId="274"/>
        </pc:sldMkLst>
        <pc:spChg chg="mod">
          <ac:chgData name="Reiß, Stefanie" userId="b20c5327-cfc3-431e-adba-f3d9960e0b2b" providerId="ADAL" clId="{EFF6DB2B-1DB6-47A3-92B5-EE21D7A357D0}" dt="2022-09-09T13:02:03.776" v="4146" actId="6549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6" creationId="{E1F00965-C66F-4E31-BF3E-696B93C04107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8" creationId="{3A3187A0-8FEE-4E6B-ACA3-3B355B694596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9" creationId="{74B005A3-DCB3-4A7A-BEE3-96B47D1EE5AB}"/>
          </ac:spMkLst>
        </pc:spChg>
        <pc:spChg chg="add 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1" creationId="{C5F7B450-A3FD-4EF8-95B7-3A62A6820317}"/>
          </ac:spMkLst>
        </pc:spChg>
        <pc:spChg chg="add del">
          <ac:chgData name="Reiß, Stefanie" userId="b20c5327-cfc3-431e-adba-f3d9960e0b2b" providerId="ADAL" clId="{EFF6DB2B-1DB6-47A3-92B5-EE21D7A357D0}" dt="2022-09-09T13:01:22.835" v="4139" actId="22"/>
          <ac:spMkLst>
            <pc:docMk/>
            <pc:sldMk cId="4025876246" sldId="274"/>
            <ac:spMk id="24" creationId="{730FC4D3-C881-4726-8127-D3FCAC1B1CAC}"/>
          </ac:spMkLst>
        </pc:spChg>
        <pc:spChg chg="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5" creationId="{55023A15-A2EB-443C-958A-5DE61149663B}"/>
          </ac:spMkLst>
        </pc:spChg>
        <pc:grpChg chg="add 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0" creationId="{8A8B03C2-01DC-4850-A521-332B2FA992DC}"/>
          </ac:grpSpMkLst>
        </pc:grpChg>
        <pc:grpChg chg="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1" creationId="{5AB479CF-762D-4541-B62D-11600C8041A1}"/>
          </ac:grpSpMkLst>
        </pc:grpChg>
        <pc:grpChg chg="add del mod">
          <ac:chgData name="Reiß, Stefanie" userId="b20c5327-cfc3-431e-adba-f3d9960e0b2b" providerId="ADAL" clId="{EFF6DB2B-1DB6-47A3-92B5-EE21D7A357D0}" dt="2022-09-06T09:47:38.933" v="849" actId="478"/>
          <ac:grpSpMkLst>
            <pc:docMk/>
            <pc:sldMk cId="4025876246" sldId="274"/>
            <ac:grpSpMk id="23" creationId="{0DF098A5-F58D-40EB-BB59-A1BCEC19BC3A}"/>
          </ac:grpSpMkLst>
        </pc:grpChg>
        <pc:picChg chg="del">
          <ac:chgData name="Reiß, Stefanie" userId="b20c5327-cfc3-431e-adba-f3d9960e0b2b" providerId="ADAL" clId="{EFF6DB2B-1DB6-47A3-92B5-EE21D7A357D0}" dt="2022-09-07T10:30:57.009" v="2473" actId="478"/>
          <ac:picMkLst>
            <pc:docMk/>
            <pc:sldMk cId="4025876246" sldId="27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8.668" v="1142" actId="478"/>
          <ac:picMkLst>
            <pc:docMk/>
            <pc:sldMk cId="4025876246" sldId="274"/>
            <ac:picMk id="9" creationId="{D8F2429D-D629-41B4-AA79-6ED2ACB5A1B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2" creationId="{9743615B-F1D9-4D5D-9A16-66AA66D2C58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3" creationId="{0F01554D-8C15-4FF2-A306-B9AB3152ECCE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4" creationId="{10B9DB96-3AEE-40CA-A577-73BE9120F50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5" creationId="{6C8DFAEA-802E-4F9F-AC57-F2F64290EA1C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7" creationId="{558CBFC3-10CA-4512-9C67-0E0CAAD5E291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0" creationId="{3A5BAADF-1615-4009-94CE-6901CEF18C25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2" creationId="{5074937F-BB42-4799-B3D8-6000101975F2}"/>
          </ac:picMkLst>
        </pc:picChg>
        <pc:picChg chg="add mod">
          <ac:chgData name="Reiß, Stefanie" userId="b20c5327-cfc3-431e-adba-f3d9960e0b2b" providerId="ADAL" clId="{EFF6DB2B-1DB6-47A3-92B5-EE21D7A357D0}" dt="2022-09-07T10:30:57.380" v="2474"/>
          <ac:picMkLst>
            <pc:docMk/>
            <pc:sldMk cId="4025876246" sldId="274"/>
            <ac:picMk id="23" creationId="{26093BE2-EC67-4FCC-BFA1-1D3FE863DA09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4" creationId="{14267F1E-8804-4B53-B9C5-F9D3ABF5E609}"/>
          </ac:picMkLst>
        </pc:picChg>
        <pc:picChg chg="add mod">
          <ac:chgData name="Reiß, Stefanie" userId="b20c5327-cfc3-431e-adba-f3d9960e0b2b" providerId="ADAL" clId="{EFF6DB2B-1DB6-47A3-92B5-EE21D7A357D0}" dt="2022-09-09T13:02:16.937" v="4150" actId="14100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6" creationId="{9880143E-F179-4A9D-AFEE-E5BD3ED6B521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48.105" v="4158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EFF6DB2B-1DB6-47A3-92B5-EE21D7A357D0}" dt="2022-09-09T13:02:42.235" v="4155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6" creationId="{8A4E56B3-33CA-449B-B584-191C2161311C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8" creationId="{C9D33C07-8326-4C52-A9A1-E3532E08D288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9" creationId="{822F27AB-F57D-4B6B-BBC4-C54E4478682A}"/>
          </ac:spMkLst>
        </pc:spChg>
        <pc:spChg chg="add 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1" creationId="{A128B6C7-D073-4B34-9C49-A79A961806C5}"/>
          </ac:spMkLst>
        </pc:spChg>
        <pc:spChg chg="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5" creationId="{468055A4-DAF0-48F5-9286-D88843DD2E19}"/>
          </ac:spMkLst>
        </pc:spChg>
        <pc:grpChg chg="add 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0" creationId="{CBB1D8D6-02E5-4805-AE87-2436EFEF042A}"/>
          </ac:grpSpMkLst>
        </pc:grpChg>
        <pc:grpChg chg="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1" creationId="{127E5958-D9FB-4081-91F9-0D8A373B5759}"/>
          </ac:grpSpMkLst>
        </pc:grpChg>
        <pc:grpChg chg="add del mod">
          <ac:chgData name="Reiß, Stefanie" userId="b20c5327-cfc3-431e-adba-f3d9960e0b2b" providerId="ADAL" clId="{EFF6DB2B-1DB6-47A3-92B5-EE21D7A357D0}" dt="2022-09-06T09:47:40.846" v="850" actId="478"/>
          <ac:grpSpMkLst>
            <pc:docMk/>
            <pc:sldMk cId="1539144863" sldId="275"/>
            <ac:grpSpMk id="23" creationId="{3303BCB3-795C-4F0B-B8FE-F164B11742CC}"/>
          </ac:grpSpMkLst>
        </pc:grpChg>
        <pc:picChg chg="del">
          <ac:chgData name="Reiß, Stefanie" userId="b20c5327-cfc3-431e-adba-f3d9960e0b2b" providerId="ADAL" clId="{EFF6DB2B-1DB6-47A3-92B5-EE21D7A357D0}" dt="2022-09-07T10:30:59.666" v="2475" actId="478"/>
          <ac:picMkLst>
            <pc:docMk/>
            <pc:sldMk cId="1539144863" sldId="27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7.286" v="1141" actId="478"/>
          <ac:picMkLst>
            <pc:docMk/>
            <pc:sldMk cId="1539144863" sldId="275"/>
            <ac:picMk id="9" creationId="{9BFFFC4F-733C-429E-A760-BBDD66F3B8F5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2" creationId="{7E7AAB7B-AEBF-4A7D-AF41-D1D88919A994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3" creationId="{7713ED89-C3F7-45CC-A113-4598666815FB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4" creationId="{9B457932-D9C1-4CD8-BFA3-3CD8E17D6BDD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5" creationId="{C3829830-6899-4069-BC6D-C1065A8D33C7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7" creationId="{781C022B-0F03-4547-BFC5-30F69A733724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0" creationId="{FF73B048-C352-47F9-9A83-EF6E03519E39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2" creationId="{DCF4452C-7B7E-497B-8BEE-43B10DE7F441}"/>
          </ac:picMkLst>
        </pc:picChg>
        <pc:picChg chg="add mod">
          <ac:chgData name="Reiß, Stefanie" userId="b20c5327-cfc3-431e-adba-f3d9960e0b2b" providerId="ADAL" clId="{EFF6DB2B-1DB6-47A3-92B5-EE21D7A357D0}" dt="2022-09-07T10:31:00.071" v="2476"/>
          <ac:picMkLst>
            <pc:docMk/>
            <pc:sldMk cId="1539144863" sldId="275"/>
            <ac:picMk id="23" creationId="{57B01402-F930-4187-B9E8-85A4A616A62A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4" creationId="{396B4825-0D30-472A-AD15-CA8BBD0428AD}"/>
          </ac:picMkLst>
        </pc:picChg>
        <pc:picChg chg="add mod">
          <ac:chgData name="Reiß, Stefanie" userId="b20c5327-cfc3-431e-adba-f3d9960e0b2b" providerId="ADAL" clId="{EFF6DB2B-1DB6-47A3-92B5-EE21D7A357D0}" dt="2022-09-09T13:02:48.105" v="4158" actId="1076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6" creationId="{7ED7E51C-3D18-4D6A-B585-516355F5CBB3}"/>
          </ac:picMkLst>
        </pc:picChg>
      </pc:sldChg>
      <pc:sldChg chg="addSp delSp modSp mod delCm">
        <pc:chgData name="Reiß, Stefanie" userId="b20c5327-cfc3-431e-adba-f3d9960e0b2b" providerId="ADAL" clId="{EFF6DB2B-1DB6-47A3-92B5-EE21D7A357D0}" dt="2022-09-09T13:04:49.811" v="4217" actId="1076"/>
        <pc:sldMkLst>
          <pc:docMk/>
          <pc:sldMk cId="4102956631" sldId="276"/>
        </pc:sldMkLst>
        <pc:spChg chg="mod">
          <ac:chgData name="Reiß, Stefanie" userId="b20c5327-cfc3-431e-adba-f3d9960e0b2b" providerId="ADAL" clId="{EFF6DB2B-1DB6-47A3-92B5-EE21D7A357D0}" dt="2022-09-09T13:03:28.583" v="4204" actId="1038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18" creationId="{7AB141F4-3889-4383-94CA-3CD4353E3897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0" creationId="{FE19B449-0551-4D33-8FD1-8E67644AB8EB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1" creationId="{C0C12518-48F3-4B8B-AB69-5A5B85C8489B}"/>
          </ac:spMkLst>
        </pc:spChg>
        <pc:spChg chg="add 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3" creationId="{F01F5FF0-4C3F-4B37-B58D-B70B1F3D3987}"/>
          </ac:spMkLst>
        </pc:spChg>
        <pc:spChg chg="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7" creationId="{2AEAD301-7755-4DFA-8614-E21000E85734}"/>
          </ac:spMkLst>
        </pc:spChg>
        <pc:grpChg chg="add 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1" creationId="{CCE83B30-62A9-4F55-AEF6-9611D9C190DF}"/>
          </ac:grpSpMkLst>
        </pc:grpChg>
        <pc:grpChg chg="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2" creationId="{AEF30A92-5D77-46D3-B4BB-7AC53C5F7CF4}"/>
          </ac:grpSpMkLst>
        </pc:grpChg>
        <pc:grpChg chg="add del mod">
          <ac:chgData name="Reiß, Stefanie" userId="b20c5327-cfc3-431e-adba-f3d9960e0b2b" providerId="ADAL" clId="{EFF6DB2B-1DB6-47A3-92B5-EE21D7A357D0}" dt="2022-09-06T09:47:43.942" v="851" actId="478"/>
          <ac:grpSpMkLst>
            <pc:docMk/>
            <pc:sldMk cId="4102956631" sldId="276"/>
            <ac:grpSpMk id="25" creationId="{DC8BE5D0-B6EF-4EB9-8468-E3A9989960C6}"/>
          </ac:grpSpMkLst>
        </pc:grpChg>
        <pc:picChg chg="del">
          <ac:chgData name="Reiß, Stefanie" userId="b20c5327-cfc3-431e-adba-f3d9960e0b2b" providerId="ADAL" clId="{EFF6DB2B-1DB6-47A3-92B5-EE21D7A357D0}" dt="2022-09-07T10:31:04.365" v="2477" actId="478"/>
          <ac:picMkLst>
            <pc:docMk/>
            <pc:sldMk cId="4102956631" sldId="27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5.708" v="1140" actId="478"/>
          <ac:picMkLst>
            <pc:docMk/>
            <pc:sldMk cId="4102956631" sldId="276"/>
            <ac:picMk id="13" creationId="{7B32D8B3-1D24-4BCF-BB51-42404AA16E5E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4" creationId="{3C1DCD77-DB1F-43EF-9A6B-122F83286663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5" creationId="{C006E4BB-375B-4587-82AB-DABD52BE7FF9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6" creationId="{15022DCA-C6E6-483A-A4BE-8E282DC3CE5A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7" creationId="{4B6FA5C3-9381-4EB0-913B-832FC57FA7C5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9" creationId="{4EF7E04C-2907-4EC6-A4EC-90C969B52391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2" creationId="{320F446A-B022-4C2A-A027-04FE7F87D6CE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4" creationId="{6C08A230-13B7-4F6F-8C5D-AB0B444E4B6E}"/>
          </ac:picMkLst>
        </pc:picChg>
        <pc:picChg chg="add del mod">
          <ac:chgData name="Reiß, Stefanie" userId="b20c5327-cfc3-431e-adba-f3d9960e0b2b" providerId="ADAL" clId="{EFF6DB2B-1DB6-47A3-92B5-EE21D7A357D0}" dt="2022-09-09T11:42:45.824" v="3766" actId="478"/>
          <ac:picMkLst>
            <pc:docMk/>
            <pc:sldMk cId="4102956631" sldId="276"/>
            <ac:picMk id="25" creationId="{EED0B78A-5F17-460A-98A1-57443DFA18EF}"/>
          </ac:picMkLst>
        </pc:picChg>
        <pc:picChg chg="add mod">
          <ac:chgData name="Reiß, Stefanie" userId="b20c5327-cfc3-431e-adba-f3d9960e0b2b" providerId="ADAL" clId="{EFF6DB2B-1DB6-47A3-92B5-EE21D7A357D0}" dt="2022-09-09T11:42:46.111" v="3767"/>
          <ac:picMkLst>
            <pc:docMk/>
            <pc:sldMk cId="4102956631" sldId="276"/>
            <ac:picMk id="26" creationId="{AF76F025-E5E8-4C48-8C6A-1B1CCDE93EC4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6" creationId="{F2FF706B-9C32-4A46-B4E2-98D17D41AD6C}"/>
          </ac:picMkLst>
        </pc:picChg>
        <pc:picChg chg="add mod modCrop">
          <ac:chgData name="Reiß, Stefanie" userId="b20c5327-cfc3-431e-adba-f3d9960e0b2b" providerId="ADAL" clId="{EFF6DB2B-1DB6-47A3-92B5-EE21D7A357D0}" dt="2022-09-09T13:04:49.811" v="4217" actId="1076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8" creationId="{48EC87DF-2206-49CA-A005-159BFE79D3C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3:47.441" v="3783" actId="1076"/>
        <pc:sldMkLst>
          <pc:docMk/>
          <pc:sldMk cId="1221664296" sldId="281"/>
        </pc:sldMkLst>
        <pc:spChg chg="mod">
          <ac:chgData name="Reiß, Stefanie" userId="b20c5327-cfc3-431e-adba-f3d9960e0b2b" providerId="ADAL" clId="{EFF6DB2B-1DB6-47A3-92B5-EE21D7A357D0}" dt="2022-09-09T11:43:33.572" v="3780" actId="20577"/>
          <ac:spMkLst>
            <pc:docMk/>
            <pc:sldMk cId="1221664296" sldId="28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1.907" v="2510" actId="478"/>
          <ac:spMkLst>
            <pc:docMk/>
            <pc:sldMk cId="1221664296" sldId="28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6" creationId="{EB209E5A-EE35-4D0B-925D-1E493CDC641D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8" creationId="{3DC1C60D-3AD4-4B45-B4F5-A2B4B15BB099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9" creationId="{01689F67-FA22-48BA-B5A3-083CCFC957BC}"/>
          </ac:spMkLst>
        </pc:spChg>
        <pc:spChg chg="add 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1" creationId="{1313A19A-3564-4F33-8358-6312C837B968}"/>
          </ac:spMkLst>
        </pc:spChg>
        <pc:spChg chg="add mod">
          <ac:chgData name="Reiß, Stefanie" userId="b20c5327-cfc3-431e-adba-f3d9960e0b2b" providerId="ADAL" clId="{EFF6DB2B-1DB6-47A3-92B5-EE21D7A357D0}" dt="2022-09-07T10:33:46.061" v="2522" actId="20577"/>
          <ac:spMkLst>
            <pc:docMk/>
            <pc:sldMk cId="1221664296" sldId="281"/>
            <ac:spMk id="24" creationId="{7D128542-71A9-4A2B-810E-E68F1D3A96FC}"/>
          </ac:spMkLst>
        </pc:spChg>
        <pc:spChg chg="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5" creationId="{6257CED6-4CAD-46F7-BBFD-B9AE154784BF}"/>
          </ac:spMkLst>
        </pc:spChg>
        <pc:grpChg chg="add 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0" creationId="{10C31F96-7E5F-4016-B284-27AE9A15F175}"/>
          </ac:grpSpMkLst>
        </pc:grpChg>
        <pc:grpChg chg="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1" creationId="{C54E5530-09CC-4421-BD7F-61D18355D1A4}"/>
          </ac:grpSpMkLst>
        </pc:grpChg>
        <pc:grpChg chg="add del mod">
          <ac:chgData name="Reiß, Stefanie" userId="b20c5327-cfc3-431e-adba-f3d9960e0b2b" providerId="ADAL" clId="{EFF6DB2B-1DB6-47A3-92B5-EE21D7A357D0}" dt="2022-09-06T09:47:48.588" v="854" actId="478"/>
          <ac:grpSpMkLst>
            <pc:docMk/>
            <pc:sldMk cId="1221664296" sldId="281"/>
            <ac:grpSpMk id="23" creationId="{831A06F0-8CE4-4246-978C-947C551C61A3}"/>
          </ac:grpSpMkLst>
        </pc:grpChg>
        <pc:picChg chg="del">
          <ac:chgData name="Reiß, Stefanie" userId="b20c5327-cfc3-431e-adba-f3d9960e0b2b" providerId="ADAL" clId="{EFF6DB2B-1DB6-47A3-92B5-EE21D7A357D0}" dt="2022-09-07T10:31:08.717" v="2479" actId="478"/>
          <ac:picMkLst>
            <pc:docMk/>
            <pc:sldMk cId="1221664296" sldId="28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3.069" v="1139" actId="478"/>
          <ac:picMkLst>
            <pc:docMk/>
            <pc:sldMk cId="1221664296" sldId="281"/>
            <ac:picMk id="9" creationId="{78FF216F-A66B-4A63-A51A-9CD98A164DD5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2" creationId="{B532CBAE-CCAF-46E1-B29D-CF96FA52191C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3" creationId="{FF96B072-F0D2-4760-BC8B-9B964C322854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4" creationId="{5AD0EE79-F1FE-46C7-8862-7B010FE86192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5" creationId="{385099D2-9585-49ED-BA31-E846B7C7A2D1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7" creationId="{C494264B-C6DC-4682-ADD4-2C22E990DBA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0" creationId="{75D6D848-9DDD-437A-876F-88916189D23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2" creationId="{71501627-5A97-405D-860D-F1F65375ADED}"/>
          </ac:picMkLst>
        </pc:picChg>
        <pc:picChg chg="add mod">
          <ac:chgData name="Reiß, Stefanie" userId="b20c5327-cfc3-431e-adba-f3d9960e0b2b" providerId="ADAL" clId="{EFF6DB2B-1DB6-47A3-92B5-EE21D7A357D0}" dt="2022-09-07T10:31:08.954" v="2480"/>
          <ac:picMkLst>
            <pc:docMk/>
            <pc:sldMk cId="1221664296" sldId="281"/>
            <ac:picMk id="23" creationId="{22428301-E9BF-4599-A46E-593B1973E6E4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4" creationId="{D275F9B7-2DAE-4D80-A949-DBD6D6F9074A}"/>
          </ac:picMkLst>
        </pc:picChg>
        <pc:picChg chg="add mod">
          <ac:chgData name="Reiß, Stefanie" userId="b20c5327-cfc3-431e-adba-f3d9960e0b2b" providerId="ADAL" clId="{EFF6DB2B-1DB6-47A3-92B5-EE21D7A357D0}" dt="2022-09-09T11:43:47.441" v="3783" actId="1076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6" creationId="{F60B5A61-7A8E-464B-B080-80FD301FE02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07.855" v="3787"/>
        <pc:sldMkLst>
          <pc:docMk/>
          <pc:sldMk cId="2486514944" sldId="282"/>
        </pc:sldMkLst>
        <pc:spChg chg="mod">
          <ac:chgData name="Reiß, Stefanie" userId="b20c5327-cfc3-431e-adba-f3d9960e0b2b" providerId="ADAL" clId="{EFF6DB2B-1DB6-47A3-92B5-EE21D7A357D0}" dt="2022-09-09T11:44:07.855" v="3787"/>
          <ac:spMkLst>
            <pc:docMk/>
            <pc:sldMk cId="2486514944" sldId="282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5.702" v="2512" actId="478"/>
          <ac:spMkLst>
            <pc:docMk/>
            <pc:sldMk cId="2486514944" sldId="28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6" creationId="{63C5AD3A-9BFB-44CA-9E6D-ED11F2C7A3B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8" creationId="{335AE4D4-F744-4E2E-97AE-7707D6AB7352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9" creationId="{59C7B50C-9BC5-44BC-B764-67EEA4013EDD}"/>
          </ac:spMkLst>
        </pc:spChg>
        <pc:spChg chg="add 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1" creationId="{15EF6B1B-A699-4A05-85A7-6F630F68B013}"/>
          </ac:spMkLst>
        </pc:spChg>
        <pc:spChg chg="add mod">
          <ac:chgData name="Reiß, Stefanie" userId="b20c5327-cfc3-431e-adba-f3d9960e0b2b" providerId="ADAL" clId="{EFF6DB2B-1DB6-47A3-92B5-EE21D7A357D0}" dt="2022-09-07T10:33:41.951" v="2521" actId="20577"/>
          <ac:spMkLst>
            <pc:docMk/>
            <pc:sldMk cId="2486514944" sldId="282"/>
            <ac:spMk id="24" creationId="{7B47CB15-05E2-4F69-8647-AF222A0A879A}"/>
          </ac:spMkLst>
        </pc:spChg>
        <pc:spChg chg="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5" creationId="{DB40CE6F-C0BD-4E51-8A83-E445031772F1}"/>
          </ac:spMkLst>
        </pc:spChg>
        <pc:grpChg chg="add 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9" creationId="{CFDE0831-A33A-48B4-9C6A-5B3244889692}"/>
          </ac:grpSpMkLst>
        </pc:grpChg>
        <pc:grpChg chg="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11" creationId="{52B8A35D-1314-4A0E-A959-4BC3697F5675}"/>
          </ac:grpSpMkLst>
        </pc:grpChg>
        <pc:grpChg chg="add del mod">
          <ac:chgData name="Reiß, Stefanie" userId="b20c5327-cfc3-431e-adba-f3d9960e0b2b" providerId="ADAL" clId="{EFF6DB2B-1DB6-47A3-92B5-EE21D7A357D0}" dt="2022-09-06T09:47:50.488" v="855" actId="478"/>
          <ac:grpSpMkLst>
            <pc:docMk/>
            <pc:sldMk cId="2486514944" sldId="282"/>
            <ac:grpSpMk id="23" creationId="{7D34B289-8CD8-4FB9-AF08-56433FE2A11A}"/>
          </ac:grpSpMkLst>
        </pc:grpChg>
        <pc:picChg chg="del">
          <ac:chgData name="Reiß, Stefanie" userId="b20c5327-cfc3-431e-adba-f3d9960e0b2b" providerId="ADAL" clId="{EFF6DB2B-1DB6-47A3-92B5-EE21D7A357D0}" dt="2022-09-07T10:31:11.596" v="2481" actId="478"/>
          <ac:picMkLst>
            <pc:docMk/>
            <pc:sldMk cId="2486514944" sldId="282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6T12:06:10.757" v="1138" actId="478"/>
          <ac:picMkLst>
            <pc:docMk/>
            <pc:sldMk cId="2486514944" sldId="282"/>
            <ac:picMk id="10" creationId="{7CA49E8E-A276-4DE2-9274-5D736E229302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2" creationId="{23EE9EF3-0C69-46C0-A894-A2C70E60FAA9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3" creationId="{D2AFC3B9-E21F-4976-9883-1D056402F0E0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4" creationId="{99EAA642-27E8-4393-BD37-BE9E07566A4A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5" creationId="{211C0BED-E8FD-4B37-BA43-C84F0A5E6C2C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7" creationId="{2AFBF046-6907-4D4E-A973-4FB0F109E437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0" creationId="{C96FDD7C-32D7-43B9-BEDF-5A0E0C6049C4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2" creationId="{7B8E3893-FF45-40D5-B7AE-49183A6EB392}"/>
          </ac:picMkLst>
        </pc:picChg>
        <pc:picChg chg="add mod">
          <ac:chgData name="Reiß, Stefanie" userId="b20c5327-cfc3-431e-adba-f3d9960e0b2b" providerId="ADAL" clId="{EFF6DB2B-1DB6-47A3-92B5-EE21D7A357D0}" dt="2022-09-07T10:31:11.847" v="2482"/>
          <ac:picMkLst>
            <pc:docMk/>
            <pc:sldMk cId="2486514944" sldId="282"/>
            <ac:picMk id="23" creationId="{002CDC61-6959-4364-9A5F-152A349DBA8C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4" creationId="{68075206-F451-494C-8653-DF182254D8E7}"/>
          </ac:picMkLst>
        </pc:picChg>
        <pc:picChg chg="add mod">
          <ac:chgData name="Reiß, Stefanie" userId="b20c5327-cfc3-431e-adba-f3d9960e0b2b" providerId="ADAL" clId="{EFF6DB2B-1DB6-47A3-92B5-EE21D7A357D0}" dt="2022-09-09T11:37:52.634" v="3662" actId="1036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6" creationId="{857A3744-C555-4AF3-8587-A4F341ACA80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42.398" v="3843" actId="1035"/>
        <pc:sldMkLst>
          <pc:docMk/>
          <pc:sldMk cId="1878367272" sldId="283"/>
        </pc:sldMkLst>
        <pc:spChg chg="del mod">
          <ac:chgData name="Reiß, Stefanie" userId="b20c5327-cfc3-431e-adba-f3d9960e0b2b" providerId="ADAL" clId="{EFF6DB2B-1DB6-47A3-92B5-EE21D7A357D0}" dt="2022-09-07T10:33:13.535" v="2514" actId="478"/>
          <ac:spMkLst>
            <pc:docMk/>
            <pc:sldMk cId="1878367272" sldId="28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4:36.849" v="3815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8T12:50:45.140" v="353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18" creationId="{D4641EB6-BE32-4F6C-AE8A-CFADADB96A0A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0" creationId="{1E868D1F-AA65-4402-B351-C299B5B09646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1" creationId="{8263A259-30AD-4020-9C8E-6B2FF9180CAD}"/>
          </ac:spMkLst>
        </pc:spChg>
        <pc:spChg chg="add 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3" creationId="{B538E58D-A71A-4649-B8EB-416262438857}"/>
          </ac:spMkLst>
        </pc:spChg>
        <pc:spChg chg="add mod">
          <ac:chgData name="Reiß, Stefanie" userId="b20c5327-cfc3-431e-adba-f3d9960e0b2b" providerId="ADAL" clId="{EFF6DB2B-1DB6-47A3-92B5-EE21D7A357D0}" dt="2022-09-07T10:33:38.413" v="2520" actId="20577"/>
          <ac:spMkLst>
            <pc:docMk/>
            <pc:sldMk cId="1878367272" sldId="283"/>
            <ac:spMk id="26" creationId="{5715FC31-AE3B-4821-8BD8-566DBCCCEB0C}"/>
          </ac:spMkLst>
        </pc:spChg>
        <pc:spChg chg="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7" creationId="{5F60D7BF-8C2A-4548-95DB-287B8F8B4E41}"/>
          </ac:spMkLst>
        </pc:spChg>
        <pc:grpChg chg="add 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2" creationId="{DF82D292-A1C4-49AB-A693-1DD5C9BFBB69}"/>
          </ac:grpSpMkLst>
        </pc:grpChg>
        <pc:grpChg chg="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3" creationId="{5C3DC1FF-8673-42F7-81CD-AE379E5DA57B}"/>
          </ac:grpSpMkLst>
        </pc:grpChg>
        <pc:grpChg chg="add del mod">
          <ac:chgData name="Reiß, Stefanie" userId="b20c5327-cfc3-431e-adba-f3d9960e0b2b" providerId="ADAL" clId="{EFF6DB2B-1DB6-47A3-92B5-EE21D7A357D0}" dt="2022-09-06T09:47:52.629" v="856" actId="478"/>
          <ac:grpSpMkLst>
            <pc:docMk/>
            <pc:sldMk cId="1878367272" sldId="283"/>
            <ac:grpSpMk id="25" creationId="{E2D3833E-244B-4C33-BF3E-0FF932AD8396}"/>
          </ac:grpSpMkLst>
        </pc:grpChg>
        <pc:picChg chg="del">
          <ac:chgData name="Reiß, Stefanie" userId="b20c5327-cfc3-431e-adba-f3d9960e0b2b" providerId="ADAL" clId="{EFF6DB2B-1DB6-47A3-92B5-EE21D7A357D0}" dt="2022-09-07T10:31:17.771" v="2483" actId="478"/>
          <ac:picMkLst>
            <pc:docMk/>
            <pc:sldMk cId="1878367272" sldId="28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9.501" v="1136" actId="478"/>
          <ac:picMkLst>
            <pc:docMk/>
            <pc:sldMk cId="1878367272" sldId="283"/>
            <ac:picMk id="11" creationId="{4F4A086E-9BB0-40B1-8348-3D81925F9D33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4" creationId="{DC229BA5-8A79-4B32-B318-DF47EB745977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5" creationId="{36429FC4-1C45-486A-A2A9-694163CE441A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6" creationId="{B1B3CAC5-D3C9-4574-9C9B-6EE47E894B6E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7" creationId="{812C7AC3-DB51-4100-9F4B-BE60B6F37802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9" creationId="{C24517A7-242C-4768-B550-317408514544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2" creationId="{A2B8552F-0A9B-4885-99BA-DB1FC93B8F07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4" creationId="{552E844C-D6A1-4DEB-BBCF-6D57CEDE5501}"/>
          </ac:picMkLst>
        </pc:picChg>
        <pc:picChg chg="add del mod">
          <ac:chgData name="Reiß, Stefanie" userId="b20c5327-cfc3-431e-adba-f3d9960e0b2b" providerId="ADAL" clId="{EFF6DB2B-1DB6-47A3-92B5-EE21D7A357D0}" dt="2022-09-09T11:42:35.543" v="3764" actId="478"/>
          <ac:picMkLst>
            <pc:docMk/>
            <pc:sldMk cId="1878367272" sldId="283"/>
            <ac:picMk id="25" creationId="{224AF2B1-5085-45CB-88ED-E2D1AA740AB8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6" creationId="{B017FB0B-1920-49C3-B6D2-543D1DD2A23A}"/>
          </ac:picMkLst>
        </pc:picChg>
        <pc:picChg chg="add mod">
          <ac:chgData name="Reiß, Stefanie" userId="b20c5327-cfc3-431e-adba-f3d9960e0b2b" providerId="ADAL" clId="{EFF6DB2B-1DB6-47A3-92B5-EE21D7A357D0}" dt="2022-09-09T11:44:42.398" v="3843" actId="1035"/>
          <ac:picMkLst>
            <pc:docMk/>
            <pc:sldMk cId="1878367272" sldId="283"/>
            <ac:picMk id="27" creationId="{04AA3363-B930-463F-A8DC-484B76AAC5B3}"/>
          </ac:picMkLst>
        </pc:picChg>
        <pc:picChg chg="add mod">
          <ac:chgData name="Reiß, Stefanie" userId="b20c5327-cfc3-431e-adba-f3d9960e0b2b" providerId="ADAL" clId="{EFF6DB2B-1DB6-47A3-92B5-EE21D7A357D0}" dt="2022-09-09T11:42:36.072" v="3765"/>
          <ac:picMkLst>
            <pc:docMk/>
            <pc:sldMk cId="1878367272" sldId="283"/>
            <ac:picMk id="28" creationId="{5674EB9F-7E27-4E4B-9776-3B3AA129A800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8" creationId="{CAA0C775-E4D4-4207-865E-A7DEC7CDECC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15.771" v="3848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EFF6DB2B-1DB6-47A3-92B5-EE21D7A357D0}" dt="2022-09-09T11:45:07.929" v="3845"/>
          <ac:spMkLst>
            <pc:docMk/>
            <pc:sldMk cId="2185633845" sldId="284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3:59.337" v="2524" actId="478"/>
          <ac:spMkLst>
            <pc:docMk/>
            <pc:sldMk cId="2185633845" sldId="28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6" creationId="{73C35278-3A79-4005-8856-2BCAA77E9F49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8" creationId="{CD8DCE65-9F10-415B-A544-370674EF2366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9" creationId="{303AFCD3-BF1D-41FC-B53D-4661E66BE703}"/>
          </ac:spMkLst>
        </pc:spChg>
        <pc:spChg chg="add 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1" creationId="{1B304430-D990-480A-A0ED-FA340CB93DE8}"/>
          </ac:spMkLst>
        </pc:spChg>
        <pc:spChg chg="add mod">
          <ac:chgData name="Reiß, Stefanie" userId="b20c5327-cfc3-431e-adba-f3d9960e0b2b" providerId="ADAL" clId="{EFF6DB2B-1DB6-47A3-92B5-EE21D7A357D0}" dt="2022-09-07T10:33:59.680" v="2525"/>
          <ac:spMkLst>
            <pc:docMk/>
            <pc:sldMk cId="2185633845" sldId="284"/>
            <ac:spMk id="24" creationId="{E9CD6443-EBFD-4C9B-A4ED-74F1A7ABF803}"/>
          </ac:spMkLst>
        </pc:spChg>
        <pc:spChg chg="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5" creationId="{3922B23E-2336-4816-A1FB-AF7043137969}"/>
          </ac:spMkLst>
        </pc:spChg>
        <pc:grpChg chg="add 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0" creationId="{75754658-D401-4CA6-8CC2-62AC26642EA2}"/>
          </ac:grpSpMkLst>
        </pc:grpChg>
        <pc:grpChg chg="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1" creationId="{D0E6D1A4-787C-4304-BE78-1156BBB37324}"/>
          </ac:grpSpMkLst>
        </pc:grpChg>
        <pc:grpChg chg="add del mod">
          <ac:chgData name="Reiß, Stefanie" userId="b20c5327-cfc3-431e-adba-f3d9960e0b2b" providerId="ADAL" clId="{EFF6DB2B-1DB6-47A3-92B5-EE21D7A357D0}" dt="2022-09-06T09:47:56.981" v="859" actId="478"/>
          <ac:grpSpMkLst>
            <pc:docMk/>
            <pc:sldMk cId="2185633845" sldId="284"/>
            <ac:grpSpMk id="23" creationId="{748E51A2-683C-42D8-8E4A-4A4A36B38265}"/>
          </ac:grpSpMkLst>
        </pc:grpChg>
        <pc:picChg chg="del">
          <ac:chgData name="Reiß, Stefanie" userId="b20c5327-cfc3-431e-adba-f3d9960e0b2b" providerId="ADAL" clId="{EFF6DB2B-1DB6-47A3-92B5-EE21D7A357D0}" dt="2022-09-07T10:31:22.797" v="2485" actId="478"/>
          <ac:picMkLst>
            <pc:docMk/>
            <pc:sldMk cId="2185633845" sldId="28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3.013" v="1133" actId="478"/>
          <ac:picMkLst>
            <pc:docMk/>
            <pc:sldMk cId="2185633845" sldId="284"/>
            <ac:picMk id="9" creationId="{42E6E16B-304C-4166-96A3-3EAF062AD48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2" creationId="{8173D4DB-B434-446F-B8CF-00B3995A830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3" creationId="{3C0F48D6-9B6B-4848-A80C-B89B8B7E63D5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4" creationId="{3A3238CA-853D-48D8-A49F-C087897FA2FE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5" creationId="{AAFA6288-44DC-4039-8D2B-F1F19C443449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7" creationId="{F0029BA8-5530-45F0-B46D-DC4E845B5A17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0" creationId="{B9544074-BABC-49F1-846C-A723D5FFF3E5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2" creationId="{21495C84-78E2-41C3-BC5C-75B893F4BDC8}"/>
          </ac:picMkLst>
        </pc:picChg>
        <pc:picChg chg="add mod">
          <ac:chgData name="Reiß, Stefanie" userId="b20c5327-cfc3-431e-adba-f3d9960e0b2b" providerId="ADAL" clId="{EFF6DB2B-1DB6-47A3-92B5-EE21D7A357D0}" dt="2022-09-07T10:31:30.565" v="2486"/>
          <ac:picMkLst>
            <pc:docMk/>
            <pc:sldMk cId="2185633845" sldId="284"/>
            <ac:picMk id="23" creationId="{D60C5844-0AFB-4369-991A-0CACA8B6A074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4" creationId="{B662991E-7A12-44FA-83E9-8810BE2FA240}"/>
          </ac:picMkLst>
        </pc:picChg>
        <pc:picChg chg="add mod">
          <ac:chgData name="Reiß, Stefanie" userId="b20c5327-cfc3-431e-adba-f3d9960e0b2b" providerId="ADAL" clId="{EFF6DB2B-1DB6-47A3-92B5-EE21D7A357D0}" dt="2022-09-09T11:45:15.771" v="3848" actId="1076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6" creationId="{D1855E80-19AF-4109-BCEC-622DF57E4D1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47.877" v="3853" actId="14100"/>
        <pc:sldMkLst>
          <pc:docMk/>
          <pc:sldMk cId="2662152243" sldId="285"/>
        </pc:sldMkLst>
        <pc:spChg chg="mod">
          <ac:chgData name="Reiß, Stefanie" userId="b20c5327-cfc3-431e-adba-f3d9960e0b2b" providerId="ADAL" clId="{EFF6DB2B-1DB6-47A3-92B5-EE21D7A357D0}" dt="2022-09-09T11:45:47.877" v="3853" actId="14100"/>
          <ac:spMkLst>
            <pc:docMk/>
            <pc:sldMk cId="2662152243" sldId="285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02.493" v="2526" actId="478"/>
          <ac:spMkLst>
            <pc:docMk/>
            <pc:sldMk cId="2662152243" sldId="28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6" creationId="{E8583496-7EBB-44B8-BC19-C58CB7E7C65F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8" creationId="{1950822C-364D-4BE9-81E5-A1082D101F72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9" creationId="{36340046-B518-487E-A544-3EA1906BA47F}"/>
          </ac:spMkLst>
        </pc:spChg>
        <pc:spChg chg="add 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1" creationId="{3F7BBA84-87A6-4F6D-9283-707401A14345}"/>
          </ac:spMkLst>
        </pc:spChg>
        <pc:spChg chg="add mod">
          <ac:chgData name="Reiß, Stefanie" userId="b20c5327-cfc3-431e-adba-f3d9960e0b2b" providerId="ADAL" clId="{EFF6DB2B-1DB6-47A3-92B5-EE21D7A357D0}" dt="2022-09-07T10:34:02.831" v="2527"/>
          <ac:spMkLst>
            <pc:docMk/>
            <pc:sldMk cId="2662152243" sldId="285"/>
            <ac:spMk id="24" creationId="{EE3BFC5D-E547-46B1-91CC-25DE34185B67}"/>
          </ac:spMkLst>
        </pc:spChg>
        <pc:spChg chg="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5" creationId="{D3388C9D-B952-4A78-B08C-96D03F4B7ED5}"/>
          </ac:spMkLst>
        </pc:spChg>
        <pc:grpChg chg="add 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0" creationId="{3315929C-0F37-4090-AA38-C231D9557F9E}"/>
          </ac:grpSpMkLst>
        </pc:grpChg>
        <pc:grpChg chg="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1" creationId="{62B0F3DD-684A-44D2-B8EB-6F19588DC5AB}"/>
          </ac:grpSpMkLst>
        </pc:grpChg>
        <pc:grpChg chg="add del mod">
          <ac:chgData name="Reiß, Stefanie" userId="b20c5327-cfc3-431e-adba-f3d9960e0b2b" providerId="ADAL" clId="{EFF6DB2B-1DB6-47A3-92B5-EE21D7A357D0}" dt="2022-09-06T09:47:59.086" v="860" actId="478"/>
          <ac:grpSpMkLst>
            <pc:docMk/>
            <pc:sldMk cId="2662152243" sldId="285"/>
            <ac:grpSpMk id="23" creationId="{DF77EB32-5DCB-4301-84EB-4CEAC4FB6114}"/>
          </ac:grpSpMkLst>
        </pc:grpChg>
        <pc:picChg chg="del">
          <ac:chgData name="Reiß, Stefanie" userId="b20c5327-cfc3-431e-adba-f3d9960e0b2b" providerId="ADAL" clId="{EFF6DB2B-1DB6-47A3-92B5-EE21D7A357D0}" dt="2022-09-07T10:31:33.244" v="2487" actId="478"/>
          <ac:picMkLst>
            <pc:docMk/>
            <pc:sldMk cId="2662152243" sldId="28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4.518" v="1134" actId="478"/>
          <ac:picMkLst>
            <pc:docMk/>
            <pc:sldMk cId="2662152243" sldId="285"/>
            <ac:picMk id="9" creationId="{8C9DB263-F153-4F31-B8DB-63C2F06165A7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2" creationId="{8380B323-E0F8-4415-976D-1BBD95289924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3" creationId="{72018836-635C-472B-A9D6-147572015052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4" creationId="{923B1701-8BA5-47ED-9ADA-D9D2F2125D25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5" creationId="{4DD3BB31-FDE5-46A2-8C39-4386F9E73A11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7" creationId="{6336C5A3-3F52-456A-A71F-9B9117B52FB1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0" creationId="{779D214A-0424-4BA0-85D3-484EDE01005E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2" creationId="{F31A12B0-C13A-4F3D-8952-10ED8AE3E91A}"/>
          </ac:picMkLst>
        </pc:picChg>
        <pc:picChg chg="add mod">
          <ac:chgData name="Reiß, Stefanie" userId="b20c5327-cfc3-431e-adba-f3d9960e0b2b" providerId="ADAL" clId="{EFF6DB2B-1DB6-47A3-92B5-EE21D7A357D0}" dt="2022-09-07T10:31:33.448" v="2488"/>
          <ac:picMkLst>
            <pc:docMk/>
            <pc:sldMk cId="2662152243" sldId="285"/>
            <ac:picMk id="23" creationId="{A6A82DA9-6F85-4975-90D2-60BFB49A5CBE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4" creationId="{2251B1A0-21AF-4E74-AA73-B2C99D5CAC58}"/>
          </ac:picMkLst>
        </pc:picChg>
        <pc:picChg chg="add mod">
          <ac:chgData name="Reiß, Stefanie" userId="b20c5327-cfc3-431e-adba-f3d9960e0b2b" providerId="ADAL" clId="{EFF6DB2B-1DB6-47A3-92B5-EE21D7A357D0}" dt="2022-09-09T11:38:53.155" v="3675" actId="1076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6" creationId="{6957AEE0-0E85-4D94-B5EA-958398C032B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28.972" v="3893" actId="1038"/>
        <pc:sldMkLst>
          <pc:docMk/>
          <pc:sldMk cId="3461591209" sldId="286"/>
        </pc:sldMkLst>
        <pc:spChg chg="del">
          <ac:chgData name="Reiß, Stefanie" userId="b20c5327-cfc3-431e-adba-f3d9960e0b2b" providerId="ADAL" clId="{EFF6DB2B-1DB6-47A3-92B5-EE21D7A357D0}" dt="2022-09-07T10:34:06.379" v="2528" actId="478"/>
          <ac:spMkLst>
            <pc:docMk/>
            <pc:sldMk cId="3461591209" sldId="286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6:28.972" v="3893" actId="1038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18" creationId="{6A6772EF-45E8-4867-AC97-B91392CCD5C3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0" creationId="{56A795BB-FE8D-4FBE-A66F-3A3E304FC5DF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1" creationId="{0F64A19B-DBA9-4927-8620-49D147999989}"/>
          </ac:spMkLst>
        </pc:spChg>
        <pc:spChg chg="add 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3" creationId="{BDBA07AE-651D-466D-BBCA-EEBE9A888661}"/>
          </ac:spMkLst>
        </pc:spChg>
        <pc:spChg chg="add mod">
          <ac:chgData name="Reiß, Stefanie" userId="b20c5327-cfc3-431e-adba-f3d9960e0b2b" providerId="ADAL" clId="{EFF6DB2B-1DB6-47A3-92B5-EE21D7A357D0}" dt="2022-09-07T10:34:06.647" v="2529"/>
          <ac:spMkLst>
            <pc:docMk/>
            <pc:sldMk cId="3461591209" sldId="286"/>
            <ac:spMk id="26" creationId="{371AF8A5-9EB6-4CFC-9470-D37643F1267A}"/>
          </ac:spMkLst>
        </pc:spChg>
        <pc:spChg chg="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7" creationId="{A7D216F3-2BC5-4D6B-8462-4CF4EB84EB1D}"/>
          </ac:spMkLst>
        </pc:spChg>
        <pc:grpChg chg="add 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2" creationId="{89608AAE-C5B3-4BB8-8219-62A6BC4BB358}"/>
          </ac:grpSpMkLst>
        </pc:grpChg>
        <pc:grpChg chg="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3" creationId="{277E683A-E8FD-4205-94DB-A82F866A494A}"/>
          </ac:grpSpMkLst>
        </pc:grpChg>
        <pc:grpChg chg="add del mod">
          <ac:chgData name="Reiß, Stefanie" userId="b20c5327-cfc3-431e-adba-f3d9960e0b2b" providerId="ADAL" clId="{EFF6DB2B-1DB6-47A3-92B5-EE21D7A357D0}" dt="2022-09-06T09:48:00.700" v="861" actId="478"/>
          <ac:grpSpMkLst>
            <pc:docMk/>
            <pc:sldMk cId="3461591209" sldId="286"/>
            <ac:grpSpMk id="25" creationId="{D8A05EB1-AF5B-423D-B412-5B09ECC92531}"/>
          </ac:grpSpMkLst>
        </pc:grpChg>
        <pc:picChg chg="del">
          <ac:chgData name="Reiß, Stefanie" userId="b20c5327-cfc3-431e-adba-f3d9960e0b2b" providerId="ADAL" clId="{EFF6DB2B-1DB6-47A3-92B5-EE21D7A357D0}" dt="2022-09-07T10:31:36.634" v="2489" actId="478"/>
          <ac:picMkLst>
            <pc:docMk/>
            <pc:sldMk cId="3461591209" sldId="28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6.048" v="1135" actId="478"/>
          <ac:picMkLst>
            <pc:docMk/>
            <pc:sldMk cId="3461591209" sldId="286"/>
            <ac:picMk id="11" creationId="{422C7D22-DB4C-487A-ACBB-B172AEF3738C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4" creationId="{61654385-CCE9-4F41-828F-7BFC6F6EEA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5" creationId="{46911CF2-0978-484B-8FA9-E5F9D9F127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6" creationId="{D51D07AD-FA5F-46F6-A90E-F0639981AB02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7" creationId="{EAD7D203-5C33-4B64-9A78-C7FB49C41D23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9" creationId="{92BFEF53-5F0A-433A-A3D3-D21DEC958A98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2" creationId="{90D82E3E-0820-45DD-9EBE-FF5DF65ABAEE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4" creationId="{77F3CD63-9074-411A-8FFF-713AD404EF30}"/>
          </ac:picMkLst>
        </pc:picChg>
        <pc:picChg chg="add del mod">
          <ac:chgData name="Reiß, Stefanie" userId="b20c5327-cfc3-431e-adba-f3d9960e0b2b" providerId="ADAL" clId="{EFF6DB2B-1DB6-47A3-92B5-EE21D7A357D0}" dt="2022-09-09T11:42:30.352" v="3762" actId="478"/>
          <ac:picMkLst>
            <pc:docMk/>
            <pc:sldMk cId="3461591209" sldId="286"/>
            <ac:picMk id="25" creationId="{060C3B7D-63C1-4710-B898-E63D25C62DA4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6" creationId="{FD9AA0C0-BD9D-4433-A483-017C243671FF}"/>
          </ac:picMkLst>
        </pc:picChg>
        <pc:picChg chg="add mod">
          <ac:chgData name="Reiß, Stefanie" userId="b20c5327-cfc3-431e-adba-f3d9960e0b2b" providerId="ADAL" clId="{EFF6DB2B-1DB6-47A3-92B5-EE21D7A357D0}" dt="2022-09-09T11:46:26.141" v="3885" actId="1037"/>
          <ac:picMkLst>
            <pc:docMk/>
            <pc:sldMk cId="3461591209" sldId="286"/>
            <ac:picMk id="27" creationId="{D57CD02C-5B1F-4048-AE44-F0B12EFDCDF9}"/>
          </ac:picMkLst>
        </pc:picChg>
        <pc:picChg chg="add mod">
          <ac:chgData name="Reiß, Stefanie" userId="b20c5327-cfc3-431e-adba-f3d9960e0b2b" providerId="ADAL" clId="{EFF6DB2B-1DB6-47A3-92B5-EE21D7A357D0}" dt="2022-09-09T11:42:30.774" v="3763"/>
          <ac:picMkLst>
            <pc:docMk/>
            <pc:sldMk cId="3461591209" sldId="286"/>
            <ac:picMk id="28" creationId="{3400BE9A-BC46-48E4-AC31-C4717D0371CF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8" creationId="{B57D8CC1-E937-42EA-99AF-5570D56EF729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50.487" v="3896"/>
        <pc:sldMkLst>
          <pc:docMk/>
          <pc:sldMk cId="3265156719" sldId="287"/>
        </pc:sldMkLst>
        <pc:spChg chg="mod">
          <ac:chgData name="Reiß, Stefanie" userId="b20c5327-cfc3-431e-adba-f3d9960e0b2b" providerId="ADAL" clId="{EFF6DB2B-1DB6-47A3-92B5-EE21D7A357D0}" dt="2022-09-09T11:46:50.487" v="3896"/>
          <ac:spMkLst>
            <pc:docMk/>
            <pc:sldMk cId="3265156719" sldId="287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3.999" v="2533" actId="478"/>
          <ac:spMkLst>
            <pc:docMk/>
            <pc:sldMk cId="3265156719" sldId="287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6" creationId="{1DA281D8-6FF9-43DD-A3D0-9AB8E46C85D1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8" creationId="{32839485-20A6-4BC8-9360-746E519587E9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9" creationId="{E57CDA8B-A8B0-42E2-A794-F498E444D532}"/>
          </ac:spMkLst>
        </pc:spChg>
        <pc:spChg chg="add 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1" creationId="{EC7C5A30-C661-4DDA-9BC9-FB516C23ACBB}"/>
          </ac:spMkLst>
        </pc:spChg>
        <pc:spChg chg="add mod">
          <ac:chgData name="Reiß, Stefanie" userId="b20c5327-cfc3-431e-adba-f3d9960e0b2b" providerId="ADAL" clId="{EFF6DB2B-1DB6-47A3-92B5-EE21D7A357D0}" dt="2022-09-07T10:34:24.336" v="2534"/>
          <ac:spMkLst>
            <pc:docMk/>
            <pc:sldMk cId="3265156719" sldId="287"/>
            <ac:spMk id="24" creationId="{CC317E61-9857-411F-95F8-E0BAB69A58A1}"/>
          </ac:spMkLst>
        </pc:spChg>
        <pc:spChg chg="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5" creationId="{D55580C8-C82B-4D76-A977-705A6DD31045}"/>
          </ac:spMkLst>
        </pc:spChg>
        <pc:grpChg chg="add 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0" creationId="{F069A9E6-67DC-4111-A376-305C85716851}"/>
          </ac:grpSpMkLst>
        </pc:grpChg>
        <pc:grpChg chg="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1" creationId="{62061093-9089-4906-9D05-721324B2BE4E}"/>
          </ac:grpSpMkLst>
        </pc:grpChg>
        <pc:grpChg chg="add del mod">
          <ac:chgData name="Reiß, Stefanie" userId="b20c5327-cfc3-431e-adba-f3d9960e0b2b" providerId="ADAL" clId="{EFF6DB2B-1DB6-47A3-92B5-EE21D7A357D0}" dt="2022-09-06T09:48:04.791" v="864" actId="478"/>
          <ac:grpSpMkLst>
            <pc:docMk/>
            <pc:sldMk cId="3265156719" sldId="287"/>
            <ac:grpSpMk id="23" creationId="{0418C09E-1517-45F5-8CF1-42FCFD0F8FBC}"/>
          </ac:grpSpMkLst>
        </pc:grpChg>
        <pc:picChg chg="del">
          <ac:chgData name="Reiß, Stefanie" userId="b20c5327-cfc3-431e-adba-f3d9960e0b2b" providerId="ADAL" clId="{EFF6DB2B-1DB6-47A3-92B5-EE21D7A357D0}" dt="2022-09-07T10:31:40.869" v="2491" actId="478"/>
          <ac:picMkLst>
            <pc:docMk/>
            <pc:sldMk cId="3265156719" sldId="287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7.250" v="1218" actId="478"/>
          <ac:picMkLst>
            <pc:docMk/>
            <pc:sldMk cId="3265156719" sldId="287"/>
            <ac:picMk id="9" creationId="{1E3604FD-4686-4B0E-A85F-6BFBE0469CBA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2" creationId="{3EFE3214-433B-4C5E-AF35-C262E5593BA9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3" creationId="{14F31118-E5ED-40AC-9CB8-539A3CF56A83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4" creationId="{5CE9C39C-34D7-4F02-83FC-0384A04AF912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5" creationId="{AC083905-EAAF-4236-8CAE-CD1E82EF9CEC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7" creationId="{2F70D4B3-FA6D-4E64-9F54-450C44CDD30C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0" creationId="{AE38E065-3327-4808-8BB7-6EC5D77AE950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2" creationId="{81F349E0-0EAE-46CA-82C6-5103BBB0A482}"/>
          </ac:picMkLst>
        </pc:picChg>
        <pc:picChg chg="add mod">
          <ac:chgData name="Reiß, Stefanie" userId="b20c5327-cfc3-431e-adba-f3d9960e0b2b" providerId="ADAL" clId="{EFF6DB2B-1DB6-47A3-92B5-EE21D7A357D0}" dt="2022-09-07T10:31:41.176" v="2492"/>
          <ac:picMkLst>
            <pc:docMk/>
            <pc:sldMk cId="3265156719" sldId="287"/>
            <ac:picMk id="23" creationId="{65868E5E-7482-4902-9D97-4628E06E8338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4" creationId="{FCE67BD6-514D-40E1-B685-8FB9FE85E1B8}"/>
          </ac:picMkLst>
        </pc:picChg>
        <pc:picChg chg="add mod">
          <ac:chgData name="Reiß, Stefanie" userId="b20c5327-cfc3-431e-adba-f3d9960e0b2b" providerId="ADAL" clId="{EFF6DB2B-1DB6-47A3-92B5-EE21D7A357D0}" dt="2022-09-09T11:39:26.197" v="3682" actId="1076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6" creationId="{72859874-EEDD-42F6-B195-21379691B485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8:01.909" v="3955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EFF6DB2B-1DB6-47A3-92B5-EE21D7A357D0}" dt="2022-09-09T11:47:55.591" v="3954"/>
          <ac:spMkLst>
            <pc:docMk/>
            <pc:sldMk cId="1595528144" sldId="288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7.413" v="2535" actId="478"/>
          <ac:spMkLst>
            <pc:docMk/>
            <pc:sldMk cId="1595528144" sldId="288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6" creationId="{CAAED0BD-DC68-4A4B-A4B3-4418FAE0D13C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8" creationId="{E054BA10-7564-475F-AAD4-A7D364AD3127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9" creationId="{400B5579-D39C-4461-8539-E3E7A103A27D}"/>
          </ac:spMkLst>
        </pc:spChg>
        <pc:spChg chg="add 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1" creationId="{1DBF2925-ECAF-4937-85C0-AE159935973A}"/>
          </ac:spMkLst>
        </pc:spChg>
        <pc:spChg chg="add mod">
          <ac:chgData name="Reiß, Stefanie" userId="b20c5327-cfc3-431e-adba-f3d9960e0b2b" providerId="ADAL" clId="{EFF6DB2B-1DB6-47A3-92B5-EE21D7A357D0}" dt="2022-09-07T10:34:27.683" v="2536"/>
          <ac:spMkLst>
            <pc:docMk/>
            <pc:sldMk cId="1595528144" sldId="288"/>
            <ac:spMk id="24" creationId="{44F835F0-27CB-47FF-A863-CC848A48800C}"/>
          </ac:spMkLst>
        </pc:spChg>
        <pc:spChg chg="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5" creationId="{81671650-57EB-4028-8FC1-5061DA5ABF93}"/>
          </ac:spMkLst>
        </pc:spChg>
        <pc:grpChg chg="add 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0" creationId="{35D92619-D057-489A-86C9-A4934D11AB5D}"/>
          </ac:grpSpMkLst>
        </pc:grpChg>
        <pc:grpChg chg="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1" creationId="{F2BFE030-F0F9-4960-BA1B-82180D8A6AB2}"/>
          </ac:grpSpMkLst>
        </pc:grpChg>
        <pc:grpChg chg="add del mod">
          <ac:chgData name="Reiß, Stefanie" userId="b20c5327-cfc3-431e-adba-f3d9960e0b2b" providerId="ADAL" clId="{EFF6DB2B-1DB6-47A3-92B5-EE21D7A357D0}" dt="2022-09-06T09:48:09.669" v="865" actId="478"/>
          <ac:grpSpMkLst>
            <pc:docMk/>
            <pc:sldMk cId="1595528144" sldId="288"/>
            <ac:grpSpMk id="23" creationId="{A008877E-D7F0-4AD0-9B0B-09B10B3C8BA7}"/>
          </ac:grpSpMkLst>
        </pc:grpChg>
        <pc:picChg chg="del">
          <ac:chgData name="Reiß, Stefanie" userId="b20c5327-cfc3-431e-adba-f3d9960e0b2b" providerId="ADAL" clId="{EFF6DB2B-1DB6-47A3-92B5-EE21D7A357D0}" dt="2022-09-07T10:31:43.869" v="2493" actId="478"/>
          <ac:picMkLst>
            <pc:docMk/>
            <pc:sldMk cId="1595528144" sldId="288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8.599" v="1219" actId="478"/>
          <ac:picMkLst>
            <pc:docMk/>
            <pc:sldMk cId="1595528144" sldId="288"/>
            <ac:picMk id="9" creationId="{5420D88C-78A4-4693-B89C-99CBA4E7D210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2" creationId="{A1D498F5-3F58-43B1-A070-9EF51722F5B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3" creationId="{FF19DDDD-4B85-4CF7-A00B-BE493C066DE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4" creationId="{135F5F5B-5395-462D-AE90-17C41DEE65F2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5" creationId="{A644735F-9539-4C46-A056-CE1CAC5FCB19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7" creationId="{959CA04D-AC36-4868-84F1-8F2229FA30F8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0" creationId="{8DED66D9-7436-4137-8956-0DA1270742D9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2" creationId="{2483726A-3C82-46B3-B38E-FF5B78FC72BA}"/>
          </ac:picMkLst>
        </pc:picChg>
        <pc:picChg chg="add mod">
          <ac:chgData name="Reiß, Stefanie" userId="b20c5327-cfc3-431e-adba-f3d9960e0b2b" providerId="ADAL" clId="{EFF6DB2B-1DB6-47A3-92B5-EE21D7A357D0}" dt="2022-09-07T10:31:44.152" v="2494"/>
          <ac:picMkLst>
            <pc:docMk/>
            <pc:sldMk cId="1595528144" sldId="288"/>
            <ac:picMk id="23" creationId="{5B698F15-6FC3-4072-A007-2119C91970DB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4" creationId="{83E959A0-B24F-4066-8D0D-3EE8D729B48A}"/>
          </ac:picMkLst>
        </pc:picChg>
        <pc:picChg chg="add mod">
          <ac:chgData name="Reiß, Stefanie" userId="b20c5327-cfc3-431e-adba-f3d9960e0b2b" providerId="ADAL" clId="{EFF6DB2B-1DB6-47A3-92B5-EE21D7A357D0}" dt="2022-09-09T11:48:01.909" v="3955" actId="1076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6" creationId="{99CA0C90-DCEB-4A5C-9CC4-EC57BAB69BC8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06.665" v="3974" actId="1038"/>
        <pc:sldMkLst>
          <pc:docMk/>
          <pc:sldMk cId="2949374287" sldId="289"/>
        </pc:sldMkLst>
        <pc:spChg chg="del">
          <ac:chgData name="Reiß, Stefanie" userId="b20c5327-cfc3-431e-adba-f3d9960e0b2b" providerId="ADAL" clId="{EFF6DB2B-1DB6-47A3-92B5-EE21D7A357D0}" dt="2022-09-07T10:34:30.712" v="2537" actId="478"/>
          <ac:spMkLst>
            <pc:docMk/>
            <pc:sldMk cId="2949374287" sldId="289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8:23.550" v="3959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18" creationId="{AE9C8B46-3AA6-4E1A-B797-DB43C8E20DF2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0" creationId="{FCC505E4-136A-4C52-8944-B6E89887EC98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1" creationId="{5AA7CDED-821A-4485-AF6C-9C26DC6C7026}"/>
          </ac:spMkLst>
        </pc:spChg>
        <pc:spChg chg="add 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3" creationId="{D3992912-7141-48B0-A3BC-AFC3C5FC111C}"/>
          </ac:spMkLst>
        </pc:spChg>
        <pc:spChg chg="add mod">
          <ac:chgData name="Reiß, Stefanie" userId="b20c5327-cfc3-431e-adba-f3d9960e0b2b" providerId="ADAL" clId="{EFF6DB2B-1DB6-47A3-92B5-EE21D7A357D0}" dt="2022-09-07T10:34:31.005" v="2538"/>
          <ac:spMkLst>
            <pc:docMk/>
            <pc:sldMk cId="2949374287" sldId="289"/>
            <ac:spMk id="26" creationId="{DF3CBCCE-E9E6-46F5-8967-9CD314978670}"/>
          </ac:spMkLst>
        </pc:spChg>
        <pc:spChg chg="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7" creationId="{0F3FE65A-E38C-4DBE-A445-AB11EA9F71B0}"/>
          </ac:spMkLst>
        </pc:spChg>
        <pc:grpChg chg="add 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2" creationId="{861CF0BA-5FBA-4F13-8809-9B37B9654EAB}"/>
          </ac:grpSpMkLst>
        </pc:grpChg>
        <pc:grpChg chg="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3" creationId="{2D27C03C-1B9E-412C-8A86-1B6D8F17D858}"/>
          </ac:grpSpMkLst>
        </pc:grpChg>
        <pc:grpChg chg="add del mod">
          <ac:chgData name="Reiß, Stefanie" userId="b20c5327-cfc3-431e-adba-f3d9960e0b2b" providerId="ADAL" clId="{EFF6DB2B-1DB6-47A3-92B5-EE21D7A357D0}" dt="2022-09-06T09:48:10.765" v="866" actId="478"/>
          <ac:grpSpMkLst>
            <pc:docMk/>
            <pc:sldMk cId="2949374287" sldId="289"/>
            <ac:grpSpMk id="25" creationId="{B232C9FC-31E0-45DE-974F-317276FB1398}"/>
          </ac:grpSpMkLst>
        </pc:grpChg>
        <pc:picChg chg="add mod">
          <ac:chgData name="Reiß, Stefanie" userId="b20c5327-cfc3-431e-adba-f3d9960e0b2b" providerId="ADAL" clId="{EFF6DB2B-1DB6-47A3-92B5-EE21D7A357D0}" dt="2022-09-09T11:49:06.665" v="3974" actId="103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EFF6DB2B-1DB6-47A3-92B5-EE21D7A357D0}" dt="2022-09-07T10:31:47.194" v="2495" actId="478"/>
          <ac:picMkLst>
            <pc:docMk/>
            <pc:sldMk cId="2949374287" sldId="289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0.122" v="1220" actId="478"/>
          <ac:picMkLst>
            <pc:docMk/>
            <pc:sldMk cId="2949374287" sldId="289"/>
            <ac:picMk id="11" creationId="{FEFFC36C-E5D0-422C-9A20-C66D50C94E6E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4" creationId="{286F6DD0-D7B1-4503-B99E-9A709763AEB1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5" creationId="{DA2AAA6E-F117-46AA-BDF7-911FB8E9B507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6" creationId="{AB330C4E-FD57-4B1D-89C4-6751AB43028D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7" creationId="{D1CAE2D3-2A42-42AB-AE51-B4292D66E694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9" creationId="{F9374063-F26E-4BFB-AF80-CD9F2313EDCB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2" creationId="{D2E42E3E-302B-4B78-B961-025DBA945EA2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4" creationId="{AAC1775B-23BC-4770-87B8-AB643E076895}"/>
          </ac:picMkLst>
        </pc:picChg>
        <pc:picChg chg="add del mod">
          <ac:chgData name="Reiß, Stefanie" userId="b20c5327-cfc3-431e-adba-f3d9960e0b2b" providerId="ADAL" clId="{EFF6DB2B-1DB6-47A3-92B5-EE21D7A357D0}" dt="2022-09-09T11:42:23.014" v="3760" actId="478"/>
          <ac:picMkLst>
            <pc:docMk/>
            <pc:sldMk cId="2949374287" sldId="289"/>
            <ac:picMk id="25" creationId="{918BBE5F-EAD3-41DF-A502-3CFF05A4AD47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6" creationId="{F5DF021D-C61C-4FA5-8D57-D42C4818F3BF}"/>
          </ac:picMkLst>
        </pc:picChg>
        <pc:picChg chg="add del mod">
          <ac:chgData name="Reiß, Stefanie" userId="b20c5327-cfc3-431e-adba-f3d9960e0b2b" providerId="ADAL" clId="{EFF6DB2B-1DB6-47A3-92B5-EE21D7A357D0}" dt="2022-09-09T11:48:40.869" v="3960" actId="478"/>
          <ac:picMkLst>
            <pc:docMk/>
            <pc:sldMk cId="2949374287" sldId="289"/>
            <ac:picMk id="27" creationId="{B5F9EB70-9216-49B3-9BFC-B89C2E2DEE96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8" creationId="{A9EA56DD-2D13-49F1-A78E-39C954406D65}"/>
          </ac:picMkLst>
        </pc:picChg>
        <pc:picChg chg="add mod">
          <ac:chgData name="Reiß, Stefanie" userId="b20c5327-cfc3-431e-adba-f3d9960e0b2b" providerId="ADAL" clId="{EFF6DB2B-1DB6-47A3-92B5-EE21D7A357D0}" dt="2022-09-09T11:42:23.351" v="3761"/>
          <ac:picMkLst>
            <pc:docMk/>
            <pc:sldMk cId="2949374287" sldId="289"/>
            <ac:picMk id="28" creationId="{EF196868-9A6C-4083-AB1C-A0C0C05C2D3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27.510" v="3977"/>
        <pc:sldMkLst>
          <pc:docMk/>
          <pc:sldMk cId="3677620003" sldId="290"/>
        </pc:sldMkLst>
        <pc:spChg chg="mod">
          <ac:chgData name="Reiß, Stefanie" userId="b20c5327-cfc3-431e-adba-f3d9960e0b2b" providerId="ADAL" clId="{EFF6DB2B-1DB6-47A3-92B5-EE21D7A357D0}" dt="2022-09-09T11:49:27.510" v="3977"/>
          <ac:spMkLst>
            <pc:docMk/>
            <pc:sldMk cId="3677620003" sldId="29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48.928" v="2541" actId="478"/>
          <ac:spMkLst>
            <pc:docMk/>
            <pc:sldMk cId="3677620003" sldId="29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6" creationId="{5254932E-47E2-468F-9EED-641DD051D7D8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8" creationId="{F52C8C1D-D942-4E17-A03B-2A9F1E472D73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9" creationId="{037C4F67-DAD3-4F81-8C37-5594832320F4}"/>
          </ac:spMkLst>
        </pc:spChg>
        <pc:spChg chg="add 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1" creationId="{F7DD7744-43CA-47C2-8284-E3213C5C10F6}"/>
          </ac:spMkLst>
        </pc:spChg>
        <pc:spChg chg="add mod">
          <ac:chgData name="Reiß, Stefanie" userId="b20c5327-cfc3-431e-adba-f3d9960e0b2b" providerId="ADAL" clId="{EFF6DB2B-1DB6-47A3-92B5-EE21D7A357D0}" dt="2022-09-07T10:34:49.240" v="2542"/>
          <ac:spMkLst>
            <pc:docMk/>
            <pc:sldMk cId="3677620003" sldId="290"/>
            <ac:spMk id="24" creationId="{3E6303C0-FB0B-4329-A5F6-393BEA0EBB66}"/>
          </ac:spMkLst>
        </pc:spChg>
        <pc:spChg chg="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5" creationId="{B1ACEF35-F45D-4041-AE05-BB8EF51ADD10}"/>
          </ac:spMkLst>
        </pc:spChg>
        <pc:grpChg chg="add 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0" creationId="{4A803325-A17A-4B02-8D88-E4377C47390F}"/>
          </ac:grpSpMkLst>
        </pc:grpChg>
        <pc:grpChg chg="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1" creationId="{6E6B46CD-004D-4B10-AFD6-84FE9951B89E}"/>
          </ac:grpSpMkLst>
        </pc:grpChg>
        <pc:grpChg chg="add del mod">
          <ac:chgData name="Reiß, Stefanie" userId="b20c5327-cfc3-431e-adba-f3d9960e0b2b" providerId="ADAL" clId="{EFF6DB2B-1DB6-47A3-92B5-EE21D7A357D0}" dt="2022-09-06T09:48:15.327" v="869" actId="478"/>
          <ac:grpSpMkLst>
            <pc:docMk/>
            <pc:sldMk cId="3677620003" sldId="290"/>
            <ac:grpSpMk id="23" creationId="{E81ABCD8-2F2D-4514-BA97-F2287DF9D0A5}"/>
          </ac:grpSpMkLst>
        </pc:grpChg>
        <pc:picChg chg="del">
          <ac:chgData name="Reiß, Stefanie" userId="b20c5327-cfc3-431e-adba-f3d9960e0b2b" providerId="ADAL" clId="{EFF6DB2B-1DB6-47A3-92B5-EE21D7A357D0}" dt="2022-09-07T10:31:51.513" v="2497" actId="478"/>
          <ac:picMkLst>
            <pc:docMk/>
            <pc:sldMk cId="3677620003" sldId="290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3.418" v="1221" actId="478"/>
          <ac:picMkLst>
            <pc:docMk/>
            <pc:sldMk cId="3677620003" sldId="290"/>
            <ac:picMk id="9" creationId="{726A8EA1-3A4B-4AAD-B8C4-85071B8E3951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2" creationId="{5E256CB1-5FB5-4E9E-AD17-55DE26009AE5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3" creationId="{0D9F9A0A-59EC-480C-BE59-046264ED2698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4" creationId="{859724C6-70D8-4CE1-8ABA-4D1D34B5D16A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5" creationId="{E9764EA7-C887-4288-8D57-3B376FF8001D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7" creationId="{BFDD158F-43C0-43E0-AD08-9342862B30A1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0" creationId="{BB36A6E0-B649-4512-834B-4664726D3A10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2" creationId="{E062B079-8DF2-4BF6-85BA-88DDE2EC3F8A}"/>
          </ac:picMkLst>
        </pc:picChg>
        <pc:picChg chg="add mod">
          <ac:chgData name="Reiß, Stefanie" userId="b20c5327-cfc3-431e-adba-f3d9960e0b2b" providerId="ADAL" clId="{EFF6DB2B-1DB6-47A3-92B5-EE21D7A357D0}" dt="2022-09-07T10:31:51.781" v="2498"/>
          <ac:picMkLst>
            <pc:docMk/>
            <pc:sldMk cId="3677620003" sldId="290"/>
            <ac:picMk id="23" creationId="{E6794E6C-7AA2-432C-AFBA-C12291D2AAF8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4" creationId="{D60C1020-19D6-4DD2-84DB-1960AED31B26}"/>
          </ac:picMkLst>
        </pc:picChg>
        <pc:picChg chg="add mod">
          <ac:chgData name="Reiß, Stefanie" userId="b20c5327-cfc3-431e-adba-f3d9960e0b2b" providerId="ADAL" clId="{EFF6DB2B-1DB6-47A3-92B5-EE21D7A357D0}" dt="2022-09-09T11:40:48.558" v="3703" actId="1076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6" creationId="{C19BE3EF-274D-4B34-94DE-C014E1A27BC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08.993" v="4026" actId="1035"/>
        <pc:sldMkLst>
          <pc:docMk/>
          <pc:sldMk cId="2851155025" sldId="291"/>
        </pc:sldMkLst>
        <pc:spChg chg="mod">
          <ac:chgData name="Reiß, Stefanie" userId="b20c5327-cfc3-431e-adba-f3d9960e0b2b" providerId="ADAL" clId="{EFF6DB2B-1DB6-47A3-92B5-EE21D7A357D0}" dt="2022-09-09T11:50:01.348" v="4006" actId="1035"/>
          <ac:spMkLst>
            <pc:docMk/>
            <pc:sldMk cId="2851155025" sldId="291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52.461" v="2543" actId="478"/>
          <ac:spMkLst>
            <pc:docMk/>
            <pc:sldMk cId="2851155025" sldId="29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6" creationId="{714AE631-52E7-42F1-9CB2-8BB15C8ABF57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8" creationId="{EFA002DD-C56E-4FC3-8656-6B171E5E6591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9" creationId="{4BBA366B-CD17-44C9-9F3F-C503B51B9DB9}"/>
          </ac:spMkLst>
        </pc:spChg>
        <pc:spChg chg="add 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1" creationId="{1AEEF2F2-B479-40AF-83E3-68D76F964A48}"/>
          </ac:spMkLst>
        </pc:spChg>
        <pc:spChg chg="add mod">
          <ac:chgData name="Reiß, Stefanie" userId="b20c5327-cfc3-431e-adba-f3d9960e0b2b" providerId="ADAL" clId="{EFF6DB2B-1DB6-47A3-92B5-EE21D7A357D0}" dt="2022-09-07T10:34:52.825" v="2544"/>
          <ac:spMkLst>
            <pc:docMk/>
            <pc:sldMk cId="2851155025" sldId="291"/>
            <ac:spMk id="24" creationId="{66B39360-5133-4665-AFCF-6AD2220FE3D1}"/>
          </ac:spMkLst>
        </pc:spChg>
        <pc:spChg chg="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5" creationId="{6CCA1622-E927-4E43-B270-5B359A05E3CF}"/>
          </ac:spMkLst>
        </pc:spChg>
        <pc:grpChg chg="add 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0" creationId="{0DD916E2-339C-4122-B896-E4CD79FD45D4}"/>
          </ac:grpSpMkLst>
        </pc:grpChg>
        <pc:grpChg chg="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1" creationId="{0DC38DBA-3E89-4B69-91FA-8675723E4198}"/>
          </ac:grpSpMkLst>
        </pc:grpChg>
        <pc:grpChg chg="add del mod">
          <ac:chgData name="Reiß, Stefanie" userId="b20c5327-cfc3-431e-adba-f3d9960e0b2b" providerId="ADAL" clId="{EFF6DB2B-1DB6-47A3-92B5-EE21D7A357D0}" dt="2022-09-06T09:48:17.134" v="870" actId="478"/>
          <ac:grpSpMkLst>
            <pc:docMk/>
            <pc:sldMk cId="2851155025" sldId="291"/>
            <ac:grpSpMk id="23" creationId="{175F8E89-3A96-49F8-A206-8491F797B229}"/>
          </ac:grpSpMkLst>
        </pc:grpChg>
        <pc:picChg chg="del">
          <ac:chgData name="Reiß, Stefanie" userId="b20c5327-cfc3-431e-adba-f3d9960e0b2b" providerId="ADAL" clId="{EFF6DB2B-1DB6-47A3-92B5-EE21D7A357D0}" dt="2022-09-07T10:31:54.460" v="2499" actId="478"/>
          <ac:picMkLst>
            <pc:docMk/>
            <pc:sldMk cId="2851155025" sldId="29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4.817" v="1222" actId="478"/>
          <ac:picMkLst>
            <pc:docMk/>
            <pc:sldMk cId="2851155025" sldId="291"/>
            <ac:picMk id="9" creationId="{7F11F37B-58C8-4F5A-ACC1-AE076EAD33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2" creationId="{BF58CF10-6538-471F-89C8-B57211DFF419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3" creationId="{504C1342-B8DC-426A-9613-61127C1EB181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4" creationId="{B2D02F56-8DBA-45AE-B860-511BE624DD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5" creationId="{CC0DAD3C-32EE-49BA-8748-2149E4B297EF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7" creationId="{9738CA76-A80B-4822-BC6D-604ED52BE7A6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0" creationId="{7B36D047-05BE-492A-A65F-500130772204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2" creationId="{7FB3E94C-5887-4914-A3A7-F046CF2D7E5E}"/>
          </ac:picMkLst>
        </pc:picChg>
        <pc:picChg chg="add mod">
          <ac:chgData name="Reiß, Stefanie" userId="b20c5327-cfc3-431e-adba-f3d9960e0b2b" providerId="ADAL" clId="{EFF6DB2B-1DB6-47A3-92B5-EE21D7A357D0}" dt="2022-09-07T10:31:54.783" v="2500"/>
          <ac:picMkLst>
            <pc:docMk/>
            <pc:sldMk cId="2851155025" sldId="291"/>
            <ac:picMk id="23" creationId="{EF430CB6-3855-4F2F-9E16-6F248E8E1705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4" creationId="{260DF597-1B11-4B51-92F2-07C000D95D53}"/>
          </ac:picMkLst>
        </pc:picChg>
        <pc:picChg chg="add mod">
          <ac:chgData name="Reiß, Stefanie" userId="b20c5327-cfc3-431e-adba-f3d9960e0b2b" providerId="ADAL" clId="{EFF6DB2B-1DB6-47A3-92B5-EE21D7A357D0}" dt="2022-09-09T11:50:08.993" v="4026" actId="1035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6" creationId="{E7DC77FF-9EC8-43CF-9289-A925BF96EA8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32.599" v="4032" actId="1076"/>
        <pc:sldMkLst>
          <pc:docMk/>
          <pc:sldMk cId="3807644097" sldId="292"/>
        </pc:sldMkLst>
        <pc:spChg chg="del">
          <ac:chgData name="Reiß, Stefanie" userId="b20c5327-cfc3-431e-adba-f3d9960e0b2b" providerId="ADAL" clId="{EFF6DB2B-1DB6-47A3-92B5-EE21D7A357D0}" dt="2022-09-07T10:34:56.143" v="2545" actId="478"/>
          <ac:spMkLst>
            <pc:docMk/>
            <pc:sldMk cId="3807644097" sldId="29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0:27.686" v="4030" actId="2057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5:40.752" v="2589" actId="2057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18" creationId="{57E6E694-FCAF-436F-80B8-7AA199D020B3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0" creationId="{9677E4C8-7798-4896-B3D4-42BC3BA2B0AF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1" creationId="{6469C196-619A-4A4C-A988-29BF5B49775F}"/>
          </ac:spMkLst>
        </pc:spChg>
        <pc:spChg chg="add 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3" creationId="{60657EA9-55B9-43B8-979F-8621AD50A645}"/>
          </ac:spMkLst>
        </pc:spChg>
        <pc:spChg chg="add mod">
          <ac:chgData name="Reiß, Stefanie" userId="b20c5327-cfc3-431e-adba-f3d9960e0b2b" providerId="ADAL" clId="{EFF6DB2B-1DB6-47A3-92B5-EE21D7A357D0}" dt="2022-09-07T10:34:56.493" v="2546"/>
          <ac:spMkLst>
            <pc:docMk/>
            <pc:sldMk cId="3807644097" sldId="292"/>
            <ac:spMk id="26" creationId="{2AEAD03B-CB97-4682-9D71-64B6AAF7D6B1}"/>
          </ac:spMkLst>
        </pc:spChg>
        <pc:spChg chg="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7" creationId="{229ED57B-925C-437A-B02C-9C50CD48B35E}"/>
          </ac:spMkLst>
        </pc:spChg>
        <pc:grpChg chg="add 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2" creationId="{89A54B7C-3735-4098-ACE6-0010D18AB5C2}"/>
          </ac:grpSpMkLst>
        </pc:grpChg>
        <pc:grpChg chg="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3" creationId="{09AF7F73-5EBD-45FA-AC61-CAA5D692D1CF}"/>
          </ac:grpSpMkLst>
        </pc:grpChg>
        <pc:grpChg chg="add del mod">
          <ac:chgData name="Reiß, Stefanie" userId="b20c5327-cfc3-431e-adba-f3d9960e0b2b" providerId="ADAL" clId="{EFF6DB2B-1DB6-47A3-92B5-EE21D7A357D0}" dt="2022-09-06T09:48:19.061" v="871" actId="478"/>
          <ac:grpSpMkLst>
            <pc:docMk/>
            <pc:sldMk cId="3807644097" sldId="292"/>
            <ac:grpSpMk id="25" creationId="{64A1F346-D3E4-4010-A79C-6948A792BF74}"/>
          </ac:grpSpMkLst>
        </pc:grpChg>
        <pc:picChg chg="del">
          <ac:chgData name="Reiß, Stefanie" userId="b20c5327-cfc3-431e-adba-f3d9960e0b2b" providerId="ADAL" clId="{EFF6DB2B-1DB6-47A3-92B5-EE21D7A357D0}" dt="2022-09-07T10:31:58.283" v="2501" actId="478"/>
          <ac:picMkLst>
            <pc:docMk/>
            <pc:sldMk cId="3807644097" sldId="292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6.482" v="1223" actId="478"/>
          <ac:picMkLst>
            <pc:docMk/>
            <pc:sldMk cId="3807644097" sldId="292"/>
            <ac:picMk id="11" creationId="{262AB939-0A1F-46F7-BE07-FC8F9D558A33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4" creationId="{0B124946-8DA0-445B-9785-0B76A8D9BFE6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5" creationId="{5153611B-F565-4ACA-BC66-C5C769F1D594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6" creationId="{6E0B9CDF-8EA7-401B-9595-EEDF0D3ACD2B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7" creationId="{42C7A72D-ACBF-4794-8380-857B347696AA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9" creationId="{E0A618C6-5027-445B-9C08-94D6A989F3BC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2" creationId="{473B426E-4D4B-49AE-921F-5A5C5BA910F9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4" creationId="{AB0988EB-8FFA-493A-881F-4847F4F2DC9E}"/>
          </ac:picMkLst>
        </pc:picChg>
        <pc:picChg chg="add mod">
          <ac:chgData name="Reiß, Stefanie" userId="b20c5327-cfc3-431e-adba-f3d9960e0b2b" providerId="ADAL" clId="{EFF6DB2B-1DB6-47A3-92B5-EE21D7A357D0}" dt="2022-09-09T11:42:13.096" v="3759" actId="1038"/>
          <ac:picMkLst>
            <pc:docMk/>
            <pc:sldMk cId="3807644097" sldId="292"/>
            <ac:picMk id="25" creationId="{0F617256-59CC-4DB8-8885-6E44F93F6398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6" creationId="{A73ACC3B-2FE9-441E-B619-1B8824007B7B}"/>
          </ac:picMkLst>
        </pc:picChg>
        <pc:picChg chg="add mod">
          <ac:chgData name="Reiß, Stefanie" userId="b20c5327-cfc3-431e-adba-f3d9960e0b2b" providerId="ADAL" clId="{EFF6DB2B-1DB6-47A3-92B5-EE21D7A357D0}" dt="2022-09-09T11:50:32.599" v="4032" actId="1076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8" creationId="{A4311BDE-B86B-4492-A4C6-4CD9D29F6E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50.425" v="2523" actId="20577"/>
        <pc:sldMkLst>
          <pc:docMk/>
          <pc:sldMk cId="1697360457" sldId="293"/>
        </pc:sldMkLst>
        <pc:spChg chg="mod">
          <ac:chgData name="Reiß, Stefanie" userId="b20c5327-cfc3-431e-adba-f3d9960e0b2b" providerId="ADAL" clId="{EFF6DB2B-1DB6-47A3-92B5-EE21D7A357D0}" dt="2022-09-06T10:11:05.431" v="949" actId="654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0:54.205" v="945" actId="6549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2:10.386" v="991" actId="1038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50.425" v="2523" actId="20577"/>
          <ac:spMkLst>
            <pc:docMk/>
            <pc:sldMk cId="1697360457" sldId="293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19" creationId="{0AA3A388-89FF-4787-A253-770C69542CDC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1" creationId="{CF26B5CF-1E75-4F48-9DBA-D02AEC36D9E9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2" creationId="{19AAE915-0680-4C2F-BDAE-9691C1AD34B2}"/>
          </ac:spMkLst>
        </pc:spChg>
        <pc:spChg chg="add 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4" creationId="{E287545B-1148-4F68-A127-5A7C667641D8}"/>
          </ac:spMkLst>
        </pc:spChg>
        <pc:spChg chg="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8" creationId="{85DFECA7-933C-4093-A1D8-F59DEE139E1E}"/>
          </ac:spMkLst>
        </pc:spChg>
        <pc:grpChg chg="add 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2" creationId="{90C8371D-4D55-4ED9-BAC1-EDAFD3947011}"/>
          </ac:grpSpMkLst>
        </pc:grpChg>
        <pc:grpChg chg="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4" creationId="{C3BF9D57-08E3-4081-8A8D-21E883263484}"/>
          </ac:grpSpMkLst>
        </pc:grpChg>
        <pc:grpChg chg="add del mod">
          <ac:chgData name="Reiß, Stefanie" userId="b20c5327-cfc3-431e-adba-f3d9960e0b2b" providerId="ADAL" clId="{EFF6DB2B-1DB6-47A3-92B5-EE21D7A357D0}" dt="2022-09-06T09:47:47.445" v="853" actId="478"/>
          <ac:grpSpMkLst>
            <pc:docMk/>
            <pc:sldMk cId="1697360457" sldId="293"/>
            <ac:grpSpMk id="26" creationId="{910060A5-A85E-45EC-AF0A-EC67C26BA74E}"/>
          </ac:grpSpMkLst>
        </pc:grpChg>
        <pc:graphicFrameChg chg="add del mod">
          <ac:chgData name="Reiß, Stefanie" userId="b20c5327-cfc3-431e-adba-f3d9960e0b2b" providerId="ADAL" clId="{EFF6DB2B-1DB6-47A3-92B5-EE21D7A357D0}" dt="2022-09-06T10:11:34.346" v="959" actId="478"/>
          <ac:graphicFrameMkLst>
            <pc:docMk/>
            <pc:sldMk cId="1697360457" sldId="293"/>
            <ac:graphicFrameMk id="3" creationId="{6DC9CD3D-FCB9-409B-87EC-3BD72FFEA9C6}"/>
          </ac:graphicFrameMkLst>
        </pc:graphicFrameChg>
        <pc:picChg chg="del">
          <ac:chgData name="Reiß, Stefanie" userId="b20c5327-cfc3-431e-adba-f3d9960e0b2b" providerId="ADAL" clId="{EFF6DB2B-1DB6-47A3-92B5-EE21D7A357D0}" dt="2022-09-06T10:11:07.844" v="950" actId="478"/>
          <ac:picMkLst>
            <pc:docMk/>
            <pc:sldMk cId="1697360457" sldId="293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9.040" v="952" actId="478"/>
          <ac:picMkLst>
            <pc:docMk/>
            <pc:sldMk cId="1697360457" sldId="29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8.378" v="951" actId="478"/>
          <ac:picMkLst>
            <pc:docMk/>
            <pc:sldMk cId="1697360457" sldId="293"/>
            <ac:picMk id="9" creationId="{CEA0547D-ECD3-43DC-87FA-34831A8B812B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5" creationId="{E4DC1E03-9F99-412D-A23E-083C526B68E5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6" creationId="{CAF041B9-37AA-4131-AFB1-428D9B3AA80D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7" creationId="{1C1F7A8A-EB43-40FC-8C36-2B51397C1C5C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8" creationId="{E2BB0F08-766F-44F5-9257-B1D0636E3F2E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20" creationId="{DD75DF99-AE1F-4194-A99D-27BB38BC5A1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3" creationId="{29E15301-E559-49A4-9823-1FF66911116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7" creationId="{B7B3EC04-F236-43D4-8C68-34D342E25E06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9" creationId="{A902B4B2-5A1D-4A9F-8A4D-3CCEE7C8FEE9}"/>
          </ac:picMkLst>
        </pc:picChg>
        <pc:picChg chg="add mod">
          <ac:chgData name="Reiß, Stefanie" userId="b20c5327-cfc3-431e-adba-f3d9960e0b2b" providerId="ADAL" clId="{EFF6DB2B-1DB6-47A3-92B5-EE21D7A357D0}" dt="2022-09-06T10:15:39.627" v="1009" actId="1037"/>
          <ac:picMkLst>
            <pc:docMk/>
            <pc:sldMk cId="1697360457" sldId="293"/>
            <ac:picMk id="30" creationId="{71CD10C3-00D1-4ADE-9EE6-19199D84C618}"/>
          </ac:picMkLst>
        </pc:picChg>
        <pc:picChg chg="add mod">
          <ac:chgData name="Reiß, Stefanie" userId="b20c5327-cfc3-431e-adba-f3d9960e0b2b" providerId="ADAL" clId="{EFF6DB2B-1DB6-47A3-92B5-EE21D7A357D0}" dt="2022-09-06T10:15:58.829" v="1022" actId="1037"/>
          <ac:picMkLst>
            <pc:docMk/>
            <pc:sldMk cId="1697360457" sldId="293"/>
            <ac:picMk id="32" creationId="{367351D0-A1F7-412F-A1BE-F019DE715629}"/>
          </ac:picMkLst>
        </pc:picChg>
        <pc:picChg chg="add mod">
          <ac:chgData name="Reiß, Stefanie" userId="b20c5327-cfc3-431e-adba-f3d9960e0b2b" providerId="ADAL" clId="{EFF6DB2B-1DB6-47A3-92B5-EE21D7A357D0}" dt="2022-09-06T10:16:01.520" v="1039" actId="1037"/>
          <ac:picMkLst>
            <pc:docMk/>
            <pc:sldMk cId="1697360457" sldId="293"/>
            <ac:picMk id="34" creationId="{8545F7BA-6833-4797-A40C-63B3613459F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34.175" v="2519" actId="20577"/>
        <pc:sldMkLst>
          <pc:docMk/>
          <pc:sldMk cId="86944242" sldId="294"/>
        </pc:sldMkLst>
        <pc:spChg chg="mod">
          <ac:chgData name="Reiß, Stefanie" userId="b20c5327-cfc3-431e-adba-f3d9960e0b2b" providerId="ADAL" clId="{EFF6DB2B-1DB6-47A3-92B5-EE21D7A357D0}" dt="2022-09-06T12:03:03.399" v="1102" actId="1038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2:49.114" v="1080" actId="6549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3:11.357" v="1103" actId="2057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34.175" v="2519" actId="20577"/>
          <ac:spMkLst>
            <pc:docMk/>
            <pc:sldMk cId="86944242" sldId="29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19" creationId="{59F843E2-6E5D-4934-99FA-39414552DB5D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1" creationId="{82549552-7D92-496F-86F1-B65C8B47D6EA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2" creationId="{DF920A5C-D87A-42BF-8228-A89C5646BB96}"/>
          </ac:spMkLst>
        </pc:spChg>
        <pc:spChg chg="add 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4" creationId="{F69BA464-D20E-4EC6-9A70-D525434CA778}"/>
          </ac:spMkLst>
        </pc:spChg>
        <pc:spChg chg="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8" creationId="{30EA4782-8E8F-4BDE-A079-009F74AFB03D}"/>
          </ac:spMkLst>
        </pc:spChg>
        <pc:grpChg chg="add 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4" creationId="{DEBE9594-DFAA-4AB0-B87E-0DD7EE514310}"/>
          </ac:grpSpMkLst>
        </pc:grpChg>
        <pc:grpChg chg="add del mod">
          <ac:chgData name="Reiß, Stefanie" userId="b20c5327-cfc3-431e-adba-f3d9960e0b2b" providerId="ADAL" clId="{EFF6DB2B-1DB6-47A3-92B5-EE21D7A357D0}" dt="2022-09-06T09:47:55.745" v="858" actId="478"/>
          <ac:grpSpMkLst>
            <pc:docMk/>
            <pc:sldMk cId="86944242" sldId="294"/>
            <ac:grpSpMk id="26" creationId="{D39FB8ED-0F31-4304-94F8-37D8CCFEC946}"/>
          </ac:grpSpMkLst>
        </pc:grpChg>
        <pc:graphicFrameChg chg="add del mod">
          <ac:chgData name="Reiß, Stefanie" userId="b20c5327-cfc3-431e-adba-f3d9960e0b2b" providerId="ADAL" clId="{EFF6DB2B-1DB6-47A3-92B5-EE21D7A357D0}" dt="2022-09-06T12:03:38.669" v="1108" actId="478"/>
          <ac:graphicFrameMkLst>
            <pc:docMk/>
            <pc:sldMk cId="86944242" sldId="294"/>
            <ac:graphicFrameMk id="3" creationId="{3E5621C7-6828-4F17-B500-B4BCCA3A8860}"/>
          </ac:graphicFrameMkLst>
        </pc:graphicFrameChg>
        <pc:picChg chg="del">
          <ac:chgData name="Reiß, Stefanie" userId="b20c5327-cfc3-431e-adba-f3d9960e0b2b" providerId="ADAL" clId="{EFF6DB2B-1DB6-47A3-92B5-EE21D7A357D0}" dt="2022-09-06T12:02:12.671" v="1059" actId="478"/>
          <ac:picMkLst>
            <pc:docMk/>
            <pc:sldMk cId="86944242" sldId="29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1.511" v="1058" actId="478"/>
          <ac:picMkLst>
            <pc:docMk/>
            <pc:sldMk cId="86944242" sldId="29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0.886" v="1057" actId="478"/>
          <ac:picMkLst>
            <pc:docMk/>
            <pc:sldMk cId="86944242" sldId="294"/>
            <ac:picMk id="9" creationId="{34DD76BD-CE77-4A37-BC02-3BE96C96587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5" creationId="{83E046F0-0349-4079-B270-1D2C7DB6ED2B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6" creationId="{717EFADE-1585-4DF4-B833-67E0D315B55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7" creationId="{03FA9CA0-60CB-457B-9E9B-19C083762B70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8" creationId="{87F6A410-E4C3-4897-8F03-647C5750FB43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20" creationId="{F8EECEDB-FC40-4076-9A42-A000888A59A7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3" creationId="{5E020603-2886-44D4-A092-C977629DCF03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7" creationId="{58E3430B-6C4D-497F-AE8B-620F60C726BA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9" creationId="{2D500441-BAF5-482C-919D-133CC9E801F5}"/>
          </ac:picMkLst>
        </pc:picChg>
        <pc:picChg chg="add mod">
          <ac:chgData name="Reiß, Stefanie" userId="b20c5327-cfc3-431e-adba-f3d9960e0b2b" providerId="ADAL" clId="{EFF6DB2B-1DB6-47A3-92B5-EE21D7A357D0}" dt="2022-09-06T12:05:57.197" v="1132" actId="1035"/>
          <ac:picMkLst>
            <pc:docMk/>
            <pc:sldMk cId="86944242" sldId="294"/>
            <ac:picMk id="30" creationId="{A37AA7C7-326E-4329-9578-74336D6612C4}"/>
          </ac:picMkLst>
        </pc:picChg>
        <pc:picChg chg="add del mod">
          <ac:chgData name="Reiß, Stefanie" userId="b20c5327-cfc3-431e-adba-f3d9960e0b2b" providerId="ADAL" clId="{EFF6DB2B-1DB6-47A3-92B5-EE21D7A357D0}" dt="2022-09-06T11:55:18.842" v="1048" actId="478"/>
          <ac:picMkLst>
            <pc:docMk/>
            <pc:sldMk cId="86944242" sldId="294"/>
            <ac:picMk id="32" creationId="{0E2B8BAC-8642-40B1-99AD-8F344F80F2B2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4" creationId="{24F9AAEA-9D82-43D8-BF9C-C76F13B6F5E9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6" creationId="{0674CB84-44A6-47DF-A82B-89FD18A047E7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03.832" v="863" actId="47"/>
        <pc:sldMkLst>
          <pc:docMk/>
          <pc:sldMk cId="1541164009" sldId="295"/>
        </pc:sldMkLst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19" creationId="{555D343D-E8B9-4312-9B7C-0F853A23C008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1" creationId="{570E61F1-68D0-43DE-86F5-7B50F28B11FF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2" creationId="{DC89156C-17D8-4683-AD48-699F38A29C88}"/>
          </ac:spMkLst>
        </pc:spChg>
        <pc:spChg chg="add 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4" creationId="{CA7D601C-F9CF-4E2F-8427-025F54F04BFA}"/>
          </ac:spMkLst>
        </pc:spChg>
        <pc:spChg chg="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8" creationId="{240D96D1-9F66-434C-80B0-BA2C19D20DBB}"/>
          </ac:spMkLst>
        </pc:spChg>
        <pc:grpChg chg="add 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2" creationId="{93B51BBB-75F6-434D-B162-4654DD0C1866}"/>
          </ac:grpSpMkLst>
        </pc:grpChg>
        <pc:grpChg chg="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4" creationId="{5AAA3395-8087-4D2F-8580-2CE0DF260558}"/>
          </ac:grpSpMkLst>
        </pc:grpChg>
        <pc:grpChg chg="add mod">
          <ac:chgData name="Reiß, Stefanie" userId="b20c5327-cfc3-431e-adba-f3d9960e0b2b" providerId="ADAL" clId="{EFF6DB2B-1DB6-47A3-92B5-EE21D7A357D0}" dt="2022-09-06T09:17:00.562" v="825"/>
          <ac:grpSpMkLst>
            <pc:docMk/>
            <pc:sldMk cId="1541164009" sldId="295"/>
            <ac:grpSpMk id="26" creationId="{30E014FE-16A7-496B-9B4E-8FC252D8BE4B}"/>
          </ac:grpSpMkLst>
        </pc:grp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5" creationId="{A0A33FE3-FCB1-4C02-A058-A3A463E270FF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6" creationId="{6BC8EE52-0811-4DB6-9841-705C27794097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7" creationId="{9FFA8582-3E3D-4C8F-AFC0-A678FAD08ECB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8" creationId="{6D53E5AA-37D4-4FC9-B50A-B1198CE4DBD6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20" creationId="{8CF7A162-1C77-4F96-9CD6-33FBE77EEA4F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3" creationId="{8C24A75F-33C0-4501-85B8-FCF5D8FA9625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5" creationId="{F3E9699F-AB0E-4F2E-92B5-6EFA4DC6DDF7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7" creationId="{DCBBCD46-40B5-4DE9-8A3C-7C498557608B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9" creationId="{26A6BFB1-A475-4F5F-B60B-BDA73DB584EB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14.366" v="868" actId="47"/>
        <pc:sldMkLst>
          <pc:docMk/>
          <pc:sldMk cId="3736116962" sldId="296"/>
        </pc:sldMkLst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0" creationId="{A9B4D4F8-72A1-4D6D-A5B3-39D8D382A75B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2" creationId="{F2BC4B81-522D-418C-9B56-0EA84CCB6165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3" creationId="{BB0F9763-1656-4A02-85CC-8E6E708784A5}"/>
          </ac:spMkLst>
        </pc:spChg>
        <pc:spChg chg="add 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5" creationId="{29C71E7D-34DB-4E3E-92C4-655DB408472D}"/>
          </ac:spMkLst>
        </pc:spChg>
        <pc:spChg chg="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9" creationId="{238D1751-DA28-4FA2-8378-815BF0CB0EB2}"/>
          </ac:spMkLst>
        </pc:spChg>
        <pc:grpChg chg="add 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2" creationId="{7D5AF54B-68D4-420F-AAF9-F12504D52636}"/>
          </ac:grpSpMkLst>
        </pc:grpChg>
        <pc:grpChg chg="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5" creationId="{F01DA5E5-C7AD-44A0-B888-0101F7FB4ED3}"/>
          </ac:grpSpMkLst>
        </pc:grpChg>
        <pc:grpChg chg="add mod">
          <ac:chgData name="Reiß, Stefanie" userId="b20c5327-cfc3-431e-adba-f3d9960e0b2b" providerId="ADAL" clId="{EFF6DB2B-1DB6-47A3-92B5-EE21D7A357D0}" dt="2022-09-06T09:17:08.426" v="830"/>
          <ac:grpSpMkLst>
            <pc:docMk/>
            <pc:sldMk cId="3736116962" sldId="296"/>
            <ac:grpSpMk id="27" creationId="{721B1807-C560-49B0-B468-B3E2A6B96317}"/>
          </ac:grpSpMkLst>
        </pc:grp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6" creationId="{032767CB-0902-4022-8253-B2889EFF1748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7" creationId="{2D9FD3EA-1F30-44A7-BD9B-40207AC0D193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8" creationId="{4368D228-97A0-4F0F-A5C8-6F2728FB237E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9" creationId="{CAA7C16C-2969-43D8-93EA-F0E6A6FD2C36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21" creationId="{32705624-A931-42A5-9069-91BB9BDC60A3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4" creationId="{1B2AD74C-B923-4A96-865A-533856DAE608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6" creationId="{6E2591BF-21B0-4976-A3F5-B72D8805B08A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8" creationId="{30C76B49-40F7-4C77-8C03-39279FCCC7FC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30" creationId="{E71C28A5-F359-4F40-809E-FCDC55DB086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08:15:30.651" v="1281" actId="22"/>
        <pc:sldMkLst>
          <pc:docMk/>
          <pc:sldMk cId="2703721009" sldId="297"/>
        </pc:sldMkLst>
        <pc:spChg chg="add del">
          <ac:chgData name="Reiß, Stefanie" userId="b20c5327-cfc3-431e-adba-f3d9960e0b2b" providerId="ADAL" clId="{EFF6DB2B-1DB6-47A3-92B5-EE21D7A357D0}" dt="2022-09-07T08:15:30.651" v="1281" actId="22"/>
          <ac:spMkLst>
            <pc:docMk/>
            <pc:sldMk cId="2703721009" sldId="297"/>
            <ac:spMk id="7" creationId="{A518BF2C-BD6D-4044-983C-768FDA637C50}"/>
          </ac:spMkLst>
        </pc:spChg>
        <pc:picChg chg="add del mod">
          <ac:chgData name="Reiß, Stefanie" userId="b20c5327-cfc3-431e-adba-f3d9960e0b2b" providerId="ADAL" clId="{EFF6DB2B-1DB6-47A3-92B5-EE21D7A357D0}" dt="2022-09-07T07:01:38.054" v="1279" actId="478"/>
          <ac:picMkLst>
            <pc:docMk/>
            <pc:sldMk cId="2703721009" sldId="297"/>
            <ac:picMk id="5" creationId="{78EFC835-E8D4-4682-97D4-0121683D31D1}"/>
          </ac:picMkLst>
        </pc:picChg>
      </pc:sldChg>
      <pc:sldChg chg="addSp delSp modSp del mod">
        <pc:chgData name="Reiß, Stefanie" userId="b20c5327-cfc3-431e-adba-f3d9960e0b2b" providerId="ADAL" clId="{EFF6DB2B-1DB6-47A3-92B5-EE21D7A357D0}" dt="2022-09-06T09:10:55.843" v="761" actId="47"/>
        <pc:sldMkLst>
          <pc:docMk/>
          <pc:sldMk cId="81184579" sldId="298"/>
        </pc:sldMkLst>
        <pc:spChg chg="del">
          <ac:chgData name="Reiß, Stefanie" userId="b20c5327-cfc3-431e-adba-f3d9960e0b2b" providerId="ADAL" clId="{EFF6DB2B-1DB6-47A3-92B5-EE21D7A357D0}" dt="2022-09-06T09:01:44.076" v="706" actId="478"/>
          <ac:spMkLst>
            <pc:docMk/>
            <pc:sldMk cId="81184579" sldId="29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01:47.037" v="708" actId="1076"/>
          <ac:spMkLst>
            <pc:docMk/>
            <pc:sldMk cId="81184579" sldId="298"/>
            <ac:spMk id="7" creationId="{6F9215B7-2AB6-457D-8536-0CA61FC458A7}"/>
          </ac:spMkLst>
        </pc:spChg>
        <pc:picChg chg="add mod">
          <ac:chgData name="Reiß, Stefanie" userId="b20c5327-cfc3-431e-adba-f3d9960e0b2b" providerId="ADAL" clId="{EFF6DB2B-1DB6-47A3-92B5-EE21D7A357D0}" dt="2022-09-06T09:00:29.764" v="698" actId="1076"/>
          <ac:picMkLst>
            <pc:docMk/>
            <pc:sldMk cId="81184579" sldId="298"/>
            <ac:picMk id="6" creationId="{7304AB91-4CB3-4106-B1F4-CF9A9784F84A}"/>
          </ac:picMkLst>
        </pc:picChg>
      </pc:sldChg>
      <pc:sldChg chg="del">
        <pc:chgData name="Reiß, Stefanie" userId="b20c5327-cfc3-431e-adba-f3d9960e0b2b" providerId="ADAL" clId="{EFF6DB2B-1DB6-47A3-92B5-EE21D7A357D0}" dt="2022-09-06T09:48:55.466" v="875" actId="47"/>
        <pc:sldMkLst>
          <pc:docMk/>
          <pc:sldMk cId="433273227" sldId="299"/>
        </pc:sldMkLst>
      </pc:sldChg>
      <pc:sldChg chg="del">
        <pc:chgData name="Reiß, Stefanie" userId="b20c5327-cfc3-431e-adba-f3d9960e0b2b" providerId="ADAL" clId="{EFF6DB2B-1DB6-47A3-92B5-EE21D7A357D0}" dt="2022-09-06T09:49:09.014" v="877" actId="47"/>
        <pc:sldMkLst>
          <pc:docMk/>
          <pc:sldMk cId="287862336" sldId="300"/>
        </pc:sldMkLst>
      </pc:sldChg>
      <pc:sldChg chg="del">
        <pc:chgData name="Reiß, Stefanie" userId="b20c5327-cfc3-431e-adba-f3d9960e0b2b" providerId="ADAL" clId="{EFF6DB2B-1DB6-47A3-92B5-EE21D7A357D0}" dt="2022-09-06T09:49:15.087" v="879" actId="47"/>
        <pc:sldMkLst>
          <pc:docMk/>
          <pc:sldMk cId="1700137530" sldId="301"/>
        </pc:sldMkLst>
      </pc:sldChg>
      <pc:sldChg chg="del">
        <pc:chgData name="Reiß, Stefanie" userId="b20c5327-cfc3-431e-adba-f3d9960e0b2b" providerId="ADAL" clId="{EFF6DB2B-1DB6-47A3-92B5-EE21D7A357D0}" dt="2022-09-06T09:49:20.987" v="881" actId="47"/>
        <pc:sldMkLst>
          <pc:docMk/>
          <pc:sldMk cId="1369383315" sldId="302"/>
        </pc:sldMkLst>
      </pc:sldChg>
      <pc:sldChg chg="addSp delSp modSp del">
        <pc:chgData name="Reiß, Stefanie" userId="b20c5327-cfc3-431e-adba-f3d9960e0b2b" providerId="ADAL" clId="{EFF6DB2B-1DB6-47A3-92B5-EE21D7A357D0}" dt="2022-09-06T09:49:26.746" v="883" actId="47"/>
        <pc:sldMkLst>
          <pc:docMk/>
          <pc:sldMk cId="170100276" sldId="303"/>
        </pc:sldMkLst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2" creationId="{81AA22F4-D679-4BA7-8EEC-3D0EC494AB8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4" creationId="{7C9DF727-6B02-4755-8AE8-2CC936AD3BC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5" creationId="{0C82D856-460A-49AF-9112-CB11AC8A8C66}"/>
          </ac:spMkLst>
        </pc:spChg>
        <pc:grpChg chg="add del mod">
          <ac:chgData name="Reiß, Stefanie" userId="b20c5327-cfc3-431e-adba-f3d9960e0b2b" providerId="ADAL" clId="{EFF6DB2B-1DB6-47A3-92B5-EE21D7A357D0}" dt="2022-09-05T13:27:17.150" v="582"/>
          <ac:grpSpMkLst>
            <pc:docMk/>
            <pc:sldMk cId="170100276" sldId="303"/>
            <ac:grpSpMk id="6" creationId="{D486CD2E-A5B9-47AF-8224-80B8BE2D96A5}"/>
          </ac:grpSpMkLst>
        </pc:grpChg>
        <pc:grpChg chg="mod">
          <ac:chgData name="Reiß, Stefanie" userId="b20c5327-cfc3-431e-adba-f3d9960e0b2b" providerId="ADAL" clId="{EFF6DB2B-1DB6-47A3-92B5-EE21D7A357D0}" dt="2022-09-05T13:27:15.022" v="581"/>
          <ac:grpSpMkLst>
            <pc:docMk/>
            <pc:sldMk cId="170100276" sldId="303"/>
            <ac:grpSpMk id="7" creationId="{AF9E91AB-5FB1-49A8-8C72-2593E4626081}"/>
          </ac:grpSpMkLst>
        </pc:grp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8" creationId="{0B139CDC-67AF-46F7-9D66-6B5FD8331E66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9" creationId="{0DC9D2AC-64C2-40EF-A85A-A1FAE94481DF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0" creationId="{D877C6B7-5E85-4CDD-938C-1DEA09D80A7B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1" creationId="{FE796A83-CF4E-4FA6-BADD-ADB893FAF283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3" creationId="{6FFE50E6-7215-4B5F-9BC7-A4195866A1D5}"/>
          </ac:picMkLst>
        </pc:picChg>
      </pc:sldChg>
      <pc:sldChg chg="modSp del mod">
        <pc:chgData name="Reiß, Stefanie" userId="b20c5327-cfc3-431e-adba-f3d9960e0b2b" providerId="ADAL" clId="{EFF6DB2B-1DB6-47A3-92B5-EE21D7A357D0}" dt="2022-09-06T09:49:33.510" v="885" actId="47"/>
        <pc:sldMkLst>
          <pc:docMk/>
          <pc:sldMk cId="1778172204" sldId="304"/>
        </pc:sldMkLst>
        <pc:spChg chg="mod">
          <ac:chgData name="Reiß, Stefanie" userId="b20c5327-cfc3-431e-adba-f3d9960e0b2b" providerId="ADAL" clId="{EFF6DB2B-1DB6-47A3-92B5-EE21D7A357D0}" dt="2022-08-30T13:48:53.411" v="1" actId="20577"/>
          <ac:spMkLst>
            <pc:docMk/>
            <pc:sldMk cId="1778172204" sldId="304"/>
            <ac:spMk id="5" creationId="{00000000-0000-0000-0000-000000000000}"/>
          </ac:spMkLst>
        </pc:spChg>
      </pc:sldChg>
      <pc:sldChg chg="addSp delSp modSp add mod">
        <pc:chgData name="Reiß, Stefanie" userId="b20c5327-cfc3-431e-adba-f3d9960e0b2b" providerId="ADAL" clId="{EFF6DB2B-1DB6-47A3-92B5-EE21D7A357D0}" dt="2022-09-06T09:48:47.086" v="872" actId="478"/>
        <pc:sldMkLst>
          <pc:docMk/>
          <pc:sldMk cId="3514452171" sldId="307"/>
        </pc:sldMkLst>
        <pc:spChg chg="add mod">
          <ac:chgData name="Reiß, Stefanie" userId="b20c5327-cfc3-431e-adba-f3d9960e0b2b" providerId="ADAL" clId="{EFF6DB2B-1DB6-47A3-92B5-EE21D7A357D0}" dt="2022-09-06T09:10:41.156" v="756" actId="207"/>
          <ac:spMkLst>
            <pc:docMk/>
            <pc:sldMk cId="3514452171" sldId="307"/>
            <ac:spMk id="9" creationId="{4393D0AE-EF87-42F5-85FD-D79856C0F2CD}"/>
          </ac:spMkLst>
        </pc:spChg>
        <pc:graphicFrameChg chg="add del mod">
          <ac:chgData name="Reiß, Stefanie" userId="b20c5327-cfc3-431e-adba-f3d9960e0b2b" providerId="ADAL" clId="{EFF6DB2B-1DB6-47A3-92B5-EE21D7A357D0}" dt="2022-09-06T09:48:47.086" v="872" actId="478"/>
          <ac:graphicFrameMkLst>
            <pc:docMk/>
            <pc:sldMk cId="3514452171" sldId="307"/>
            <ac:graphicFrameMk id="5" creationId="{78A99949-E9AB-47C8-AF3B-279CE195349D}"/>
          </ac:graphicFrameMkLst>
        </pc:graphicFrameChg>
        <pc:picChg chg="add mod">
          <ac:chgData name="Reiß, Stefanie" userId="b20c5327-cfc3-431e-adba-f3d9960e0b2b" providerId="ADAL" clId="{EFF6DB2B-1DB6-47A3-92B5-EE21D7A357D0}" dt="2022-09-06T09:02:34.713" v="715" actId="14100"/>
          <ac:picMkLst>
            <pc:docMk/>
            <pc:sldMk cId="3514452171" sldId="307"/>
            <ac:picMk id="8" creationId="{188969E1-98B1-4C04-85BF-1CEC7C5D2C9F}"/>
          </ac:picMkLst>
        </pc:picChg>
        <pc:picChg chg="add del mod">
          <ac:chgData name="Reiß, Stefanie" userId="b20c5327-cfc3-431e-adba-f3d9960e0b2b" providerId="ADAL" clId="{EFF6DB2B-1DB6-47A3-92B5-EE21D7A357D0}" dt="2022-09-06T09:07:17.963" v="720" actId="478"/>
          <ac:picMkLst>
            <pc:docMk/>
            <pc:sldMk cId="3514452171" sldId="307"/>
            <ac:picMk id="10" creationId="{B8997B87-BE49-4F26-9EEF-1ADD10955691}"/>
          </ac:picMkLst>
        </pc:picChg>
        <pc:picChg chg="add mod">
          <ac:chgData name="Reiß, Stefanie" userId="b20c5327-cfc3-431e-adba-f3d9960e0b2b" providerId="ADAL" clId="{EFF6DB2B-1DB6-47A3-92B5-EE21D7A357D0}" dt="2022-09-06T09:09:15.773" v="749" actId="1038"/>
          <ac:picMkLst>
            <pc:docMk/>
            <pc:sldMk cId="3514452171" sldId="307"/>
            <ac:picMk id="12" creationId="{7C66F57A-32C8-446A-B036-E26970182470}"/>
          </ac:picMkLst>
        </pc:picChg>
        <pc:picChg chg="mod">
          <ac:chgData name="Reiß, Stefanie" userId="b20c5327-cfc3-431e-adba-f3d9960e0b2b" providerId="ADAL" clId="{EFF6DB2B-1DB6-47A3-92B5-EE21D7A357D0}" dt="2022-09-06T09:02:14.496" v="711" actId="1076"/>
          <ac:picMkLst>
            <pc:docMk/>
            <pc:sldMk cId="3514452171" sldId="307"/>
            <ac:picMk id="13" creationId="{10F72BB4-8DE8-42DF-9444-90986A13107A}"/>
          </ac:picMkLst>
        </pc:picChg>
        <pc:picChg chg="add mod">
          <ac:chgData name="Reiß, Stefanie" userId="b20c5327-cfc3-431e-adba-f3d9960e0b2b" providerId="ADAL" clId="{EFF6DB2B-1DB6-47A3-92B5-EE21D7A357D0}" dt="2022-09-06T09:10:33.911" v="755" actId="1076"/>
          <ac:picMkLst>
            <pc:docMk/>
            <pc:sldMk cId="3514452171" sldId="307"/>
            <ac:picMk id="15" creationId="{3FA0BD4A-7FFA-497D-B86C-580C6F8DDD51}"/>
          </ac:picMkLst>
        </pc:picChg>
      </pc:sldChg>
      <pc:sldChg chg="add">
        <pc:chgData name="Reiß, Stefanie" userId="b20c5327-cfc3-431e-adba-f3d9960e0b2b" providerId="ADAL" clId="{EFF6DB2B-1DB6-47A3-92B5-EE21D7A357D0}" dt="2022-09-06T09:49:05.404" v="876"/>
        <pc:sldMkLst>
          <pc:docMk/>
          <pc:sldMk cId="1475763611" sldId="308"/>
        </pc:sldMkLst>
      </pc:sldChg>
      <pc:sldChg chg="add">
        <pc:chgData name="Reiß, Stefanie" userId="b20c5327-cfc3-431e-adba-f3d9960e0b2b" providerId="ADAL" clId="{EFF6DB2B-1DB6-47A3-92B5-EE21D7A357D0}" dt="2022-09-06T09:49:11.127" v="878"/>
        <pc:sldMkLst>
          <pc:docMk/>
          <pc:sldMk cId="3833218672" sldId="309"/>
        </pc:sldMkLst>
      </pc:sldChg>
      <pc:sldChg chg="add">
        <pc:chgData name="Reiß, Stefanie" userId="b20c5327-cfc3-431e-adba-f3d9960e0b2b" providerId="ADAL" clId="{EFF6DB2B-1DB6-47A3-92B5-EE21D7A357D0}" dt="2022-09-06T09:49:16.920" v="880"/>
        <pc:sldMkLst>
          <pc:docMk/>
          <pc:sldMk cId="4048262619" sldId="310"/>
        </pc:sldMkLst>
      </pc:sldChg>
      <pc:sldChg chg="add">
        <pc:chgData name="Reiß, Stefanie" userId="b20c5327-cfc3-431e-adba-f3d9960e0b2b" providerId="ADAL" clId="{EFF6DB2B-1DB6-47A3-92B5-EE21D7A357D0}" dt="2022-09-06T09:49:22.601" v="882"/>
        <pc:sldMkLst>
          <pc:docMk/>
          <pc:sldMk cId="1738114844" sldId="311"/>
        </pc:sldMkLst>
      </pc:sldChg>
      <pc:sldChg chg="add">
        <pc:chgData name="Reiß, Stefanie" userId="b20c5327-cfc3-431e-adba-f3d9960e0b2b" providerId="ADAL" clId="{EFF6DB2B-1DB6-47A3-92B5-EE21D7A357D0}" dt="2022-09-06T09:49:28.469" v="884"/>
        <pc:sldMkLst>
          <pc:docMk/>
          <pc:sldMk cId="1064171534" sldId="312"/>
        </pc:sldMkLst>
      </pc:sldChg>
      <pc:sldChg chg="add del">
        <pc:chgData name="Reiß, Stefanie" userId="b20c5327-cfc3-431e-adba-f3d9960e0b2b" providerId="ADAL" clId="{EFF6DB2B-1DB6-47A3-92B5-EE21D7A357D0}" dt="2022-09-07T14:05:23.985" v="2912" actId="47"/>
        <pc:sldMkLst>
          <pc:docMk/>
          <pc:sldMk cId="3715823068" sldId="313"/>
        </pc:sldMkLst>
      </pc:sldChg>
      <pc:sldChg chg="addSp delSp modSp add mod">
        <pc:chgData name="Reiß, Stefanie" userId="b20c5327-cfc3-431e-adba-f3d9960e0b2b" providerId="ADAL" clId="{EFF6DB2B-1DB6-47A3-92B5-EE21D7A357D0}" dt="2022-09-07T10:34:19.087" v="2532" actId="404"/>
        <pc:sldMkLst>
          <pc:docMk/>
          <pc:sldMk cId="403383519" sldId="314"/>
        </pc:sldMkLst>
        <pc:spChg chg="mod">
          <ac:chgData name="Reiß, Stefanie" userId="b20c5327-cfc3-431e-adba-f3d9960e0b2b" providerId="ADAL" clId="{EFF6DB2B-1DB6-47A3-92B5-EE21D7A357D0}" dt="2022-09-06T12:21:46.556" v="1203" actId="6549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4.545" v="1212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7.775" v="1213" actId="6549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19.087" v="2532" actId="404"/>
          <ac:spMkLst>
            <pc:docMk/>
            <pc:sldMk cId="403383519" sldId="314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2:21:24.410" v="1195" actId="478"/>
          <ac:graphicFrameMkLst>
            <pc:docMk/>
            <pc:sldMk cId="403383519" sldId="314"/>
            <ac:graphicFrameMk id="3" creationId="{51F7C10E-D28C-4D02-885B-79B23D5BAE6B}"/>
          </ac:graphicFrameMkLst>
        </pc:graphicFrameChg>
        <pc:graphicFrameChg chg="add del mod modGraphic">
          <ac:chgData name="Reiß, Stefanie" userId="b20c5327-cfc3-431e-adba-f3d9960e0b2b" providerId="ADAL" clId="{EFF6DB2B-1DB6-47A3-92B5-EE21D7A357D0}" dt="2022-09-06T12:23:52.017" v="1225" actId="478"/>
          <ac:graphicFrameMkLst>
            <pc:docMk/>
            <pc:sldMk cId="403383519" sldId="314"/>
            <ac:graphicFrameMk id="28" creationId="{5BB52761-8C48-4CAF-95F3-A73E74AFD33D}"/>
          </ac:graphicFrameMkLst>
        </pc:graphicFrameChg>
        <pc:picChg chg="add mod">
          <ac:chgData name="Reiß, Stefanie" userId="b20c5327-cfc3-431e-adba-f3d9960e0b2b" providerId="ADAL" clId="{EFF6DB2B-1DB6-47A3-92B5-EE21D7A357D0}" dt="2022-09-06T12:17:47.882" v="1192" actId="1076"/>
          <ac:picMkLst>
            <pc:docMk/>
            <pc:sldMk cId="403383519" sldId="314"/>
            <ac:picMk id="6" creationId="{FAE6BC87-14F8-4620-908C-40A6BC02C273}"/>
          </ac:picMkLst>
        </pc:picChg>
        <pc:picChg chg="add mod modCrop">
          <ac:chgData name="Reiß, Stefanie" userId="b20c5327-cfc3-431e-adba-f3d9960e0b2b" providerId="ADAL" clId="{EFF6DB2B-1DB6-47A3-92B5-EE21D7A357D0}" dt="2022-09-06T12:22:49.054" v="1217" actId="1076"/>
          <ac:picMkLst>
            <pc:docMk/>
            <pc:sldMk cId="403383519" sldId="314"/>
            <ac:picMk id="9" creationId="{C0832F4B-90CB-44F5-B0CC-0D84F317B442}"/>
          </ac:picMkLst>
        </pc:picChg>
        <pc:picChg chg="add mod modCrop">
          <ac:chgData name="Reiß, Stefanie" userId="b20c5327-cfc3-431e-adba-f3d9960e0b2b" providerId="ADAL" clId="{EFF6DB2B-1DB6-47A3-92B5-EE21D7A357D0}" dt="2022-09-06T12:22:35.347" v="1214" actId="1076"/>
          <ac:picMkLst>
            <pc:docMk/>
            <pc:sldMk cId="403383519" sldId="314"/>
            <ac:picMk id="27" creationId="{B89A399F-5EA2-4DD2-8EBF-F7CD30CBF105}"/>
          </ac:picMkLst>
        </pc:picChg>
        <pc:picChg chg="del">
          <ac:chgData name="Reiß, Stefanie" userId="b20c5327-cfc3-431e-adba-f3d9960e0b2b" providerId="ADAL" clId="{EFF6DB2B-1DB6-47A3-92B5-EE21D7A357D0}" dt="2022-09-06T12:17:38.399" v="1188" actId="478"/>
          <ac:picMkLst>
            <pc:docMk/>
            <pc:sldMk cId="403383519" sldId="314"/>
            <ac:picMk id="30" creationId="{A37AA7C7-326E-4329-9578-74336D6612C4}"/>
          </ac:picMkLst>
        </pc:picChg>
        <pc:picChg chg="del mod">
          <ac:chgData name="Reiß, Stefanie" userId="b20c5327-cfc3-431e-adba-f3d9960e0b2b" providerId="ADAL" clId="{EFF6DB2B-1DB6-47A3-92B5-EE21D7A357D0}" dt="2022-09-06T12:17:37.784" v="1187" actId="478"/>
          <ac:picMkLst>
            <pc:docMk/>
            <pc:sldMk cId="403383519" sldId="314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17:37.249" v="1185" actId="478"/>
          <ac:picMkLst>
            <pc:docMk/>
            <pc:sldMk cId="403383519" sldId="314"/>
            <ac:picMk id="36" creationId="{0674CB84-44A6-47DF-A82B-89FD18A047E7}"/>
          </ac:picMkLst>
        </pc:picChg>
      </pc:sldChg>
      <pc:sldChg chg="add del">
        <pc:chgData name="Reiß, Stefanie" userId="b20c5327-cfc3-431e-adba-f3d9960e0b2b" providerId="ADAL" clId="{EFF6DB2B-1DB6-47A3-92B5-EE21D7A357D0}" dt="2022-09-06T12:06:58.620" v="1147"/>
        <pc:sldMkLst>
          <pc:docMk/>
          <pc:sldMk cId="658332503" sldId="314"/>
        </pc:sldMkLst>
      </pc:sldChg>
      <pc:sldChg chg="addSp delSp modSp add mod">
        <pc:chgData name="Reiß, Stefanie" userId="b20c5327-cfc3-431e-adba-f3d9960e0b2b" providerId="ADAL" clId="{EFF6DB2B-1DB6-47A3-92B5-EE21D7A357D0}" dt="2022-09-07T10:34:44.210" v="2540" actId="6549"/>
        <pc:sldMkLst>
          <pc:docMk/>
          <pc:sldMk cId="3504877451" sldId="315"/>
        </pc:sldMkLst>
        <pc:spChg chg="mod">
          <ac:chgData name="Reiß, Stefanie" userId="b20c5327-cfc3-431e-adba-f3d9960e0b2b" providerId="ADAL" clId="{EFF6DB2B-1DB6-47A3-92B5-EE21D7A357D0}" dt="2022-09-06T12:25:31.757" v="1255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14.573" v="1247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22.492" v="1252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44.210" v="2540" actId="6549"/>
          <ac:spMkLst>
            <pc:docMk/>
            <pc:sldMk cId="3504877451" sldId="315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4:03:05.627" v="1273" actId="478"/>
          <ac:graphicFrameMkLst>
            <pc:docMk/>
            <pc:sldMk cId="3504877451" sldId="315"/>
            <ac:graphicFrameMk id="3" creationId="{725944BD-EFE8-4A8E-87C4-27B8480E8C03}"/>
          </ac:graphicFrameMkLst>
        </pc:graphicFrameChg>
        <pc:picChg chg="add mod">
          <ac:chgData name="Reiß, Stefanie" userId="b20c5327-cfc3-431e-adba-f3d9960e0b2b" providerId="ADAL" clId="{EFF6DB2B-1DB6-47A3-92B5-EE21D7A357D0}" dt="2022-09-06T12:25:39.153" v="1257" actId="1076"/>
          <ac:picMkLst>
            <pc:docMk/>
            <pc:sldMk cId="3504877451" sldId="315"/>
            <ac:picMk id="6" creationId="{02E2E4EF-0A33-443D-BE25-C02CDE7F1B37}"/>
          </ac:picMkLst>
        </pc:picChg>
        <pc:picChg chg="add del mod">
          <ac:chgData name="Reiß, Stefanie" userId="b20c5327-cfc3-431e-adba-f3d9960e0b2b" providerId="ADAL" clId="{EFF6DB2B-1DB6-47A3-92B5-EE21D7A357D0}" dt="2022-09-06T12:26:20.173" v="1262" actId="478"/>
          <ac:picMkLst>
            <pc:docMk/>
            <pc:sldMk cId="3504877451" sldId="315"/>
            <ac:picMk id="9" creationId="{CDF9DD26-8A77-46E5-A22F-0BB835C36768}"/>
          </ac:picMkLst>
        </pc:picChg>
        <pc:picChg chg="add mod">
          <ac:chgData name="Reiß, Stefanie" userId="b20c5327-cfc3-431e-adba-f3d9960e0b2b" providerId="ADAL" clId="{EFF6DB2B-1DB6-47A3-92B5-EE21D7A357D0}" dt="2022-09-06T12:25:04.770" v="1242" actId="1076"/>
          <ac:picMkLst>
            <pc:docMk/>
            <pc:sldMk cId="3504877451" sldId="315"/>
            <ac:picMk id="27" creationId="{734C0D06-B06C-4DD5-BBE6-B6E927E8B741}"/>
          </ac:picMkLst>
        </pc:picChg>
        <pc:picChg chg="add mod modCrop">
          <ac:chgData name="Reiß, Stefanie" userId="b20c5327-cfc3-431e-adba-f3d9960e0b2b" providerId="ADAL" clId="{EFF6DB2B-1DB6-47A3-92B5-EE21D7A357D0}" dt="2022-09-06T12:28:03.932" v="1272" actId="14100"/>
          <ac:picMkLst>
            <pc:docMk/>
            <pc:sldMk cId="3504877451" sldId="315"/>
            <ac:picMk id="29" creationId="{84D8ECEB-F555-4AE9-9754-1E0F6F57E5DB}"/>
          </ac:picMkLst>
        </pc:picChg>
        <pc:picChg chg="del">
          <ac:chgData name="Reiß, Stefanie" userId="b20c5327-cfc3-431e-adba-f3d9960e0b2b" providerId="ADAL" clId="{EFF6DB2B-1DB6-47A3-92B5-EE21D7A357D0}" dt="2022-09-06T12:24:56.863" v="1237" actId="478"/>
          <ac:picMkLst>
            <pc:docMk/>
            <pc:sldMk cId="3504877451" sldId="315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EFF6DB2B-1DB6-47A3-92B5-EE21D7A357D0}" dt="2022-09-06T12:24:57.428" v="1238" actId="478"/>
          <ac:picMkLst>
            <pc:docMk/>
            <pc:sldMk cId="3504877451" sldId="315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24:59.252" v="1240" actId="478"/>
          <ac:picMkLst>
            <pc:docMk/>
            <pc:sldMk cId="3504877451" sldId="315"/>
            <ac:picMk id="36" creationId="{0674CB84-44A6-47DF-A82B-89FD18A047E7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01.836" v="3642" actId="1038"/>
        <pc:sldMkLst>
          <pc:docMk/>
          <pc:sldMk cId="2644388181" sldId="316"/>
        </pc:sldMkLst>
        <pc:spChg chg="add del mod">
          <ac:chgData name="Reiß, Stefanie" userId="b20c5327-cfc3-431e-adba-f3d9960e0b2b" providerId="ADAL" clId="{EFF6DB2B-1DB6-47A3-92B5-EE21D7A357D0}" dt="2022-09-07T08:16:11.451" v="1285"/>
          <ac:spMkLst>
            <pc:docMk/>
            <pc:sldMk cId="2644388181" sldId="316"/>
            <ac:spMk id="5" creationId="{0E0068ED-0904-47DE-A23F-0769BD5D9D54}"/>
          </ac:spMkLst>
        </pc:spChg>
        <pc:spChg chg="add mod">
          <ac:chgData name="Reiß, Stefanie" userId="b20c5327-cfc3-431e-adba-f3d9960e0b2b" providerId="ADAL" clId="{EFF6DB2B-1DB6-47A3-92B5-EE21D7A357D0}" dt="2022-09-09T07:22:01.836" v="3642" actId="1038"/>
          <ac:spMkLst>
            <pc:docMk/>
            <pc:sldMk cId="2644388181" sldId="316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7T10:19:28.317" v="2266" actId="103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3:56:09.696" v="3534" actId="1076"/>
        <pc:sldMkLst>
          <pc:docMk/>
          <pc:sldMk cId="688289535" sldId="317"/>
        </pc:sldMkLst>
        <pc:spChg chg="mod">
          <ac:chgData name="Reiß, Stefanie" userId="b20c5327-cfc3-431e-adba-f3d9960e0b2b" providerId="ADAL" clId="{EFF6DB2B-1DB6-47A3-92B5-EE21D7A357D0}" dt="2022-09-07T08:50:49.964" v="1481" actId="6549"/>
          <ac:spMkLst>
            <pc:docMk/>
            <pc:sldMk cId="688289535" sldId="317"/>
            <ac:spMk id="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08:46:36.386" v="1380" actId="478"/>
          <ac:spMkLst>
            <pc:docMk/>
            <pc:sldMk cId="688289535" sldId="317"/>
            <ac:spMk id="6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7T08:51:20.678" v="1490" actId="947"/>
          <ac:spMkLst>
            <pc:docMk/>
            <pc:sldMk cId="688289535" sldId="317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0" creationId="{F5F9B11E-C946-43FA-BF8D-3282CD1B494C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2" creationId="{F1C624C7-ABB7-420B-A23D-4F8F3AE2BE26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EFF6DB2B-1DB6-47A3-92B5-EE21D7A357D0}" dt="2022-09-08T13:56:09.696" v="3534" actId="1076"/>
          <ac:grpSpMkLst>
            <pc:docMk/>
            <pc:sldMk cId="688289535" sldId="317"/>
            <ac:grpSpMk id="24" creationId="{27E6FB8A-7E63-45E3-B81F-B06B6781071B}"/>
          </ac:grpSpMkLst>
        </pc:grpChg>
        <pc:grpChg chg="mod">
          <ac:chgData name="Reiß, Stefanie" userId="b20c5327-cfc3-431e-adba-f3d9960e0b2b" providerId="ADAL" clId="{EFF6DB2B-1DB6-47A3-92B5-EE21D7A357D0}" dt="2022-09-08T13:56:02.836" v="3533"/>
          <ac:grpSpMkLst>
            <pc:docMk/>
            <pc:sldMk cId="688289535" sldId="317"/>
            <ac:grpSpMk id="25" creationId="{73F91D1D-7B58-4F62-9BDA-ADA1E0A3FDAE}"/>
          </ac:grpSpMkLst>
        </pc:grp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7" creationId="{14366D12-E034-4F53-A0DE-EA176281F4C4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8" creationId="{74EC0660-016F-4A27-BE8B-4105F461DC05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49:35.053" v="3555" actId="1037"/>
        <pc:sldMkLst>
          <pc:docMk/>
          <pc:sldMk cId="3435791960" sldId="318"/>
        </pc:sldMkLst>
        <pc:spChg chg="mod">
          <ac:chgData name="Reiß, Stefanie" userId="b20c5327-cfc3-431e-adba-f3d9960e0b2b" providerId="ADAL" clId="{EFF6DB2B-1DB6-47A3-92B5-EE21D7A357D0}" dt="2022-09-07T08:59:29.633" v="1681" actId="1037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8:51:30.406" v="1491" actId="94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0" creationId="{4525C7B1-DCB8-42F0-B9FE-AAC3A0252B3D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2" creationId="{ED5DA9AA-2043-403F-AB9A-59AF8B729B12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3" creationId="{456462DC-89E1-4DB7-97C0-3A7AEC9E705F}"/>
          </ac:spMkLst>
        </pc:spChg>
        <pc:grpChg chg="add mod">
          <ac:chgData name="Reiß, Stefanie" userId="b20c5327-cfc3-431e-adba-f3d9960e0b2b" providerId="ADAL" clId="{EFF6DB2B-1DB6-47A3-92B5-EE21D7A357D0}" dt="2022-09-09T06:49:35.053" v="3555" actId="1037"/>
          <ac:grpSpMkLst>
            <pc:docMk/>
            <pc:sldMk cId="3435791960" sldId="318"/>
            <ac:grpSpMk id="24" creationId="{7CDEB41D-DFB3-43ED-8FB3-C3B1E14262FB}"/>
          </ac:grpSpMkLst>
        </pc:grpChg>
        <pc:grpChg chg="mod">
          <ac:chgData name="Reiß, Stefanie" userId="b20c5327-cfc3-431e-adba-f3d9960e0b2b" providerId="ADAL" clId="{EFF6DB2B-1DB6-47A3-92B5-EE21D7A357D0}" dt="2022-09-08T13:56:13.283" v="3535"/>
          <ac:grpSpMkLst>
            <pc:docMk/>
            <pc:sldMk cId="3435791960" sldId="318"/>
            <ac:grpSpMk id="25" creationId="{3E72101C-7F66-492E-B594-5730D2D479DF}"/>
          </ac:grpSpMkLst>
        </pc:grp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6" creationId="{63310418-C3F5-4455-AE12-88A8D434333E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7" creationId="{15D861F1-61BF-44C5-A34A-53D988C5533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8" creationId="{A3BA1A1E-3643-40B7-9307-4E9936CC6A71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9" creationId="{6BF3C3C6-13E9-48E9-B857-E2A9229CF04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31" creationId="{EACF8003-D8C1-4DF1-92D2-86C9C01E4BB2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8T13:56:15.855" v="3536"/>
        <pc:sldMkLst>
          <pc:docMk/>
          <pc:sldMk cId="708331916" sldId="319"/>
        </pc:sldMkLst>
        <pc:spChg chg="mod">
          <ac:chgData name="Reiß, Stefanie" userId="b20c5327-cfc3-431e-adba-f3d9960e0b2b" providerId="ADAL" clId="{EFF6DB2B-1DB6-47A3-92B5-EE21D7A357D0}" dt="2022-09-07T09:05:00.427" v="1760" actId="948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1:36.287" v="1715" actId="20577"/>
          <ac:spMkLst>
            <pc:docMk/>
            <pc:sldMk cId="708331916" sldId="319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0" creationId="{E7C1D5D5-7D3F-4381-96B0-18B21E1BF638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2" creationId="{DFD3A337-AA50-4914-8DA1-2F1D55838517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3" creationId="{23ED7367-74D3-4849-AC52-86E82D12D329}"/>
          </ac:spMkLst>
        </pc:spChg>
        <pc:grpChg chg="add 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4" creationId="{AA9536DF-D2C6-4D7E-86A5-7C50A5090FA9}"/>
          </ac:grpSpMkLst>
        </pc:grpChg>
        <pc:grpChg chg="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5" creationId="{521FE3E2-7D1E-4970-BF04-5E256C1ADEB6}"/>
          </ac:grpSpMkLst>
        </pc:grp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6" creationId="{41869AE8-D189-494E-B9D2-C55958F5DC1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7" creationId="{38E0C47A-3A03-4D09-A4AF-6EEAE4194E38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8" creationId="{57D50CFF-DCB1-4A4F-9EC0-B0ECEA349E3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9" creationId="{E1EB5F02-9EF3-4AC7-B4E5-8FB7B1ABD05A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31" creationId="{D554DDB8-3021-48E8-A17A-FD4E50A58DA6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01.221" v="3556" actId="1037"/>
        <pc:sldMkLst>
          <pc:docMk/>
          <pc:sldMk cId="2880965997" sldId="320"/>
        </pc:sldMkLst>
        <pc:spChg chg="add del">
          <ac:chgData name="Reiß, Stefanie" userId="b20c5327-cfc3-431e-adba-f3d9960e0b2b" providerId="ADAL" clId="{EFF6DB2B-1DB6-47A3-92B5-EE21D7A357D0}" dt="2022-09-07T09:07:47.546" v="1779"/>
          <ac:spMkLst>
            <pc:docMk/>
            <pc:sldMk cId="2880965997" sldId="320"/>
            <ac:spMk id="2" creationId="{220BCBF4-B283-4D2F-AF80-2FFA4FD0ED72}"/>
          </ac:spMkLst>
        </pc:spChg>
        <pc:spChg chg="mod">
          <ac:chgData name="Reiß, Stefanie" userId="b20c5327-cfc3-431e-adba-f3d9960e0b2b" providerId="ADAL" clId="{EFF6DB2B-1DB6-47A3-92B5-EE21D7A357D0}" dt="2022-09-07T09:15:19.870" v="2065" actId="20577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5:27.886" v="1771" actId="20577"/>
          <ac:spMkLst>
            <pc:docMk/>
            <pc:sldMk cId="2880965997" sldId="320"/>
            <ac:spMk id="23" creationId="{54A3E7B1-01F2-416B-9FB1-B059B7F386FF}"/>
          </ac:spMkLst>
        </pc:spChg>
        <pc:spChg chg="add del">
          <ac:chgData name="Reiß, Stefanie" userId="b20c5327-cfc3-431e-adba-f3d9960e0b2b" providerId="ADAL" clId="{EFF6DB2B-1DB6-47A3-92B5-EE21D7A357D0}" dt="2022-09-07T13:50:19.479" v="2593" actId="22"/>
          <ac:spMkLst>
            <pc:docMk/>
            <pc:sldMk cId="2880965997" sldId="320"/>
            <ac:spMk id="24" creationId="{F0E8C142-1A3C-4C2B-8893-28A2B2127124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0" creationId="{14FBD196-A91C-4813-9CC9-5E489501241F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2" creationId="{9694452A-928C-4DC4-AB1A-70C6C38B01C7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3" creationId="{E9E98EBC-AB1F-4B50-971C-0A790DCD747E}"/>
          </ac:spMkLst>
        </pc:spChg>
        <pc:grpChg chg="add mod">
          <ac:chgData name="Reiß, Stefanie" userId="b20c5327-cfc3-431e-adba-f3d9960e0b2b" providerId="ADAL" clId="{EFF6DB2B-1DB6-47A3-92B5-EE21D7A357D0}" dt="2022-09-09T06:50:01.221" v="3556" actId="1037"/>
          <ac:grpSpMkLst>
            <pc:docMk/>
            <pc:sldMk cId="2880965997" sldId="320"/>
            <ac:grpSpMk id="24" creationId="{17E27C0C-562D-4049-8112-5B7B3A739E03}"/>
          </ac:grpSpMkLst>
        </pc:grpChg>
        <pc:grpChg chg="mod">
          <ac:chgData name="Reiß, Stefanie" userId="b20c5327-cfc3-431e-adba-f3d9960e0b2b" providerId="ADAL" clId="{EFF6DB2B-1DB6-47A3-92B5-EE21D7A357D0}" dt="2022-09-08T13:56:18.859" v="3537"/>
          <ac:grpSpMkLst>
            <pc:docMk/>
            <pc:sldMk cId="2880965997" sldId="320"/>
            <ac:grpSpMk id="25" creationId="{88514976-C4B2-41A6-9F9D-1331F3DBFC0E}"/>
          </ac:grpSpMkLst>
        </pc:grp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6" creationId="{6C8722E8-B80A-4354-BABA-E068E2918039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7" creationId="{9FEF3071-34E5-4888-9387-70F40CD1908D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8" creationId="{9A815552-1209-41A4-988F-D09609932D57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9" creationId="{7C8424E5-70D2-440D-BDB8-DE3C2F643BE4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31" creationId="{6C7063DE-D9A9-4561-8608-CBD5C964AB0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30.200" v="3562" actId="1037"/>
        <pc:sldMkLst>
          <pc:docMk/>
          <pc:sldMk cId="2033704743" sldId="321"/>
        </pc:sldMkLst>
        <pc:spChg chg="mod">
          <ac:chgData name="Reiß, Stefanie" userId="b20c5327-cfc3-431e-adba-f3d9960e0b2b" providerId="ADAL" clId="{EFF6DB2B-1DB6-47A3-92B5-EE21D7A357D0}" dt="2022-09-07T13:59:43.900" v="2725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20:57.763" v="2132" actId="313"/>
          <ac:spMkLst>
            <pc:docMk/>
            <pc:sldMk cId="2033704743" sldId="321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0" creationId="{C8DBB0DA-ED85-46D1-9F32-D1565D76D6F8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2" creationId="{C7390B76-BEF9-47F9-8E7B-D4DAB0BD1A0E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3" creationId="{EFE6A787-1071-4156-85BE-EABEEA1BE2F4}"/>
          </ac:spMkLst>
        </pc:spChg>
        <pc:grpChg chg="add mod">
          <ac:chgData name="Reiß, Stefanie" userId="b20c5327-cfc3-431e-adba-f3d9960e0b2b" providerId="ADAL" clId="{EFF6DB2B-1DB6-47A3-92B5-EE21D7A357D0}" dt="2022-09-09T06:50:30.200" v="3562" actId="1037"/>
          <ac:grpSpMkLst>
            <pc:docMk/>
            <pc:sldMk cId="2033704743" sldId="321"/>
            <ac:grpSpMk id="24" creationId="{288175DC-C4A0-45BE-AD62-745BB91BCD98}"/>
          </ac:grpSpMkLst>
        </pc:grpChg>
        <pc:grpChg chg="mod">
          <ac:chgData name="Reiß, Stefanie" userId="b20c5327-cfc3-431e-adba-f3d9960e0b2b" providerId="ADAL" clId="{EFF6DB2B-1DB6-47A3-92B5-EE21D7A357D0}" dt="2022-09-08T13:56:30.642" v="3543"/>
          <ac:grpSpMkLst>
            <pc:docMk/>
            <pc:sldMk cId="2033704743" sldId="321"/>
            <ac:grpSpMk id="25" creationId="{06FCCF6C-1CAA-404E-BBD7-6DBE8277DC4B}"/>
          </ac:grpSpMkLst>
        </pc:grpChg>
        <pc:picChg chg="add del mod">
          <ac:chgData name="Reiß, Stefanie" userId="b20c5327-cfc3-431e-adba-f3d9960e0b2b" providerId="ADAL" clId="{EFF6DB2B-1DB6-47A3-92B5-EE21D7A357D0}" dt="2022-09-07T09:30:56.189" v="2143" actId="478"/>
          <ac:picMkLst>
            <pc:docMk/>
            <pc:sldMk cId="2033704743" sldId="321"/>
            <ac:picMk id="6" creationId="{262E9784-08AF-41FD-8595-41200363586A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6" creationId="{D042F694-447D-4CE1-916E-61147E1CD0C7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7" creationId="{83DAAC74-BD21-4102-8BDA-C725EC7F3BE2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8" creationId="{50847E25-9459-46BE-8C09-A47FE819D409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9" creationId="{C97E2145-E881-478C-9BBC-A81FE20A0ABE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31" creationId="{9B3EDA86-4CDD-47B0-9FCD-B8FF10D9D16C}"/>
          </ac:picMkLst>
        </pc:picChg>
      </pc:sldChg>
      <pc:sldChg chg="add">
        <pc:chgData name="Reiß, Stefanie" userId="b20c5327-cfc3-431e-adba-f3d9960e0b2b" providerId="ADAL" clId="{EFF6DB2B-1DB6-47A3-92B5-EE21D7A357D0}" dt="2022-09-07T09:34:12.947" v="2144"/>
        <pc:sldMkLst>
          <pc:docMk/>
          <pc:sldMk cId="3416825271" sldId="322"/>
        </pc:sldMkLst>
      </pc:sldChg>
      <pc:sldChg chg="addSp delSp modSp add mod">
        <pc:chgData name="Reiß, Stefanie" userId="b20c5327-cfc3-431e-adba-f3d9960e0b2b" providerId="ADAL" clId="{EFF6DB2B-1DB6-47A3-92B5-EE21D7A357D0}" dt="2022-09-07T10:05:28.173" v="2169" actId="1076"/>
        <pc:sldMkLst>
          <pc:docMk/>
          <pc:sldMk cId="264962529" sldId="323"/>
        </pc:sldMkLst>
        <pc:picChg chg="add del mod">
          <ac:chgData name="Reiß, Stefanie" userId="b20c5327-cfc3-431e-adba-f3d9960e0b2b" providerId="ADAL" clId="{EFF6DB2B-1DB6-47A3-92B5-EE21D7A357D0}" dt="2022-09-07T10:05:25.661" v="2168" actId="478"/>
          <ac:picMkLst>
            <pc:docMk/>
            <pc:sldMk cId="264962529" sldId="323"/>
            <ac:picMk id="6" creationId="{D177DACF-6B90-42EA-B1E7-17A5D93F43EB}"/>
          </ac:picMkLst>
        </pc:picChg>
        <pc:picChg chg="add del mod">
          <ac:chgData name="Reiß, Stefanie" userId="b20c5327-cfc3-431e-adba-f3d9960e0b2b" providerId="ADAL" clId="{EFF6DB2B-1DB6-47A3-92B5-EE21D7A357D0}" dt="2022-09-07T10:05:10.050" v="2161"/>
          <ac:picMkLst>
            <pc:docMk/>
            <pc:sldMk cId="264962529" sldId="323"/>
            <ac:picMk id="9" creationId="{721BA8CD-08D6-40D5-87EB-E40819068A18}"/>
          </ac:picMkLst>
        </pc:picChg>
        <pc:picChg chg="add mod">
          <ac:chgData name="Reiß, Stefanie" userId="b20c5327-cfc3-431e-adba-f3d9960e0b2b" providerId="ADAL" clId="{EFF6DB2B-1DB6-47A3-92B5-EE21D7A357D0}" dt="2022-09-07T10:05:28.173" v="2169" actId="1076"/>
          <ac:picMkLst>
            <pc:docMk/>
            <pc:sldMk cId="264962529" sldId="323"/>
            <ac:picMk id="11" creationId="{BE7B5254-ED98-418B-AF8D-C02A318D8EF5}"/>
          </ac:picMkLst>
        </pc:picChg>
        <pc:picChg chg="del">
          <ac:chgData name="Reiß, Stefanie" userId="b20c5327-cfc3-431e-adba-f3d9960e0b2b" providerId="ADAL" clId="{EFF6DB2B-1DB6-47A3-92B5-EE21D7A357D0}" dt="2022-09-07T09:34:40.010" v="2150" actId="478"/>
          <ac:picMkLst>
            <pc:docMk/>
            <pc:sldMk cId="264962529" sldId="323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0:17:13.257" v="2226" actId="1038"/>
        <pc:sldMkLst>
          <pc:docMk/>
          <pc:sldMk cId="1501335641" sldId="324"/>
        </pc:sldMkLst>
        <pc:spChg chg="del">
          <ac:chgData name="Reiß, Stefanie" userId="b20c5327-cfc3-431e-adba-f3d9960e0b2b" providerId="ADAL" clId="{EFF6DB2B-1DB6-47A3-92B5-EE21D7A357D0}" dt="2022-09-07T10:14:35.183" v="2180" actId="478"/>
          <ac:spMkLst>
            <pc:docMk/>
            <pc:sldMk cId="1501335641" sldId="324"/>
            <ac:spMk id="2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41.386" v="2182" actId="478"/>
          <ac:spMkLst>
            <pc:docMk/>
            <pc:sldMk cId="1501335641" sldId="324"/>
            <ac:spMk id="3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39.914" v="2181" actId="478"/>
          <ac:spMkLst>
            <pc:docMk/>
            <pc:sldMk cId="1501335641" sldId="324"/>
            <ac:spMk id="6" creationId="{07A79C2F-A4FD-4024-95F1-87ACA7CFDC10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9" creationId="{8FBDA75C-AC60-47EA-95F2-6EE0097D1B33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10" creationId="{01FAB379-6664-419B-9003-37C89DDFBFCA}"/>
          </ac:spMkLst>
        </pc:spChg>
        <pc:spChg chg="mod">
          <ac:chgData name="Reiß, Stefanie" userId="b20c5327-cfc3-431e-adba-f3d9960e0b2b" providerId="ADAL" clId="{EFF6DB2B-1DB6-47A3-92B5-EE21D7A357D0}" dt="2022-09-07T10:16:30.160" v="2200" actId="207"/>
          <ac:spMkLst>
            <pc:docMk/>
            <pc:sldMk cId="1501335641" sldId="324"/>
            <ac:spMk id="11" creationId="{AD353A99-F4A1-46AE-BE95-B321A33820D2}"/>
          </ac:spMkLst>
        </pc:spChg>
        <pc:grpChg chg="add mod">
          <ac:chgData name="Reiß, Stefanie" userId="b20c5327-cfc3-431e-adba-f3d9960e0b2b" providerId="ADAL" clId="{EFF6DB2B-1DB6-47A3-92B5-EE21D7A357D0}" dt="2022-09-07T10:16:11.435" v="2199" actId="207"/>
          <ac:grpSpMkLst>
            <pc:docMk/>
            <pc:sldMk cId="1501335641" sldId="324"/>
            <ac:grpSpMk id="8" creationId="{E9D3FD41-D833-45E2-B1D7-454C5860D9D5}"/>
          </ac:grpSpMkLst>
        </pc:grpChg>
        <pc:picChg chg="del">
          <ac:chgData name="Reiß, Stefanie" userId="b20c5327-cfc3-431e-adba-f3d9960e0b2b" providerId="ADAL" clId="{EFF6DB2B-1DB6-47A3-92B5-EE21D7A357D0}" dt="2022-09-07T10:14:32.955" v="2179" actId="478"/>
          <ac:picMkLst>
            <pc:docMk/>
            <pc:sldMk cId="1501335641" sldId="324"/>
            <ac:picMk id="4" creationId="{00000000-0000-0000-0000-000000000000}"/>
          </ac:picMkLst>
        </pc:picChg>
        <pc:picChg chg="mod modCrop">
          <ac:chgData name="Reiß, Stefanie" userId="b20c5327-cfc3-431e-adba-f3d9960e0b2b" providerId="ADAL" clId="{EFF6DB2B-1DB6-47A3-92B5-EE21D7A357D0}" dt="2022-09-07T10:14:30.450" v="2178" actId="732"/>
          <ac:picMkLst>
            <pc:docMk/>
            <pc:sldMk cId="1501335641" sldId="324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EFF6DB2B-1DB6-47A3-92B5-EE21D7A357D0}" dt="2022-09-07T10:17:13.257" v="2226" actId="1038"/>
          <ac:picMkLst>
            <pc:docMk/>
            <pc:sldMk cId="1501335641" sldId="324"/>
            <ac:picMk id="12" creationId="{84157FAD-2EF8-4ED2-86A0-1507750F2DA2}"/>
          </ac:picMkLst>
        </pc:picChg>
        <pc:picChg chg="mod">
          <ac:chgData name="Reiß, Stefanie" userId="b20c5327-cfc3-431e-adba-f3d9960e0b2b" providerId="ADAL" clId="{EFF6DB2B-1DB6-47A3-92B5-EE21D7A357D0}" dt="2022-09-07T10:14:49.755" v="2185" actId="1076"/>
          <ac:picMkLst>
            <pc:docMk/>
            <pc:sldMk cId="1501335641" sldId="324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EFF6DB2B-1DB6-47A3-92B5-EE21D7A357D0}" dt="2022-09-07T10:17:28.291" v="2228"/>
        <pc:sldMkLst>
          <pc:docMk/>
          <pc:sldMk cId="2191053233" sldId="325"/>
        </pc:sldMkLst>
      </pc:sldChg>
      <pc:sldChg chg="add del">
        <pc:chgData name="Reiß, Stefanie" userId="b20c5327-cfc3-431e-adba-f3d9960e0b2b" providerId="ADAL" clId="{EFF6DB2B-1DB6-47A3-92B5-EE21D7A357D0}" dt="2022-09-07T10:17:26.534" v="2227" actId="47"/>
        <pc:sldMkLst>
          <pc:docMk/>
          <pc:sldMk cId="4106703192" sldId="325"/>
        </pc:sldMkLst>
      </pc:sldChg>
      <pc:sldChg chg="add del">
        <pc:chgData name="Reiß, Stefanie" userId="b20c5327-cfc3-431e-adba-f3d9960e0b2b" providerId="ADAL" clId="{EFF6DB2B-1DB6-47A3-92B5-EE21D7A357D0}" dt="2022-09-07T10:20:25.703" v="2272" actId="47"/>
        <pc:sldMkLst>
          <pc:docMk/>
          <pc:sldMk cId="149660800" sldId="326"/>
        </pc:sldMkLst>
      </pc:sldChg>
      <pc:sldChg chg="modSp add mod">
        <pc:chgData name="Reiß, Stefanie" userId="b20c5327-cfc3-431e-adba-f3d9960e0b2b" providerId="ADAL" clId="{EFF6DB2B-1DB6-47A3-92B5-EE21D7A357D0}" dt="2022-09-09T07:09:09.594" v="3611" actId="1076"/>
        <pc:sldMkLst>
          <pc:docMk/>
          <pc:sldMk cId="2296061467" sldId="327"/>
        </pc:sldMkLst>
        <pc:spChg chg="mod">
          <ac:chgData name="Reiß, Stefanie" userId="b20c5327-cfc3-431e-adba-f3d9960e0b2b" providerId="ADAL" clId="{EFF6DB2B-1DB6-47A3-92B5-EE21D7A357D0}" dt="2022-09-09T07:09:09.594" v="3611" actId="1076"/>
          <ac:spMkLst>
            <pc:docMk/>
            <pc:sldMk cId="2296061467" sldId="327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9T07:09:04.692" v="3610" actId="1076"/>
          <ac:picMkLst>
            <pc:docMk/>
            <pc:sldMk cId="2296061467" sldId="327"/>
            <ac:picMk id="7" creationId="{191DF15F-B5AC-4160-8881-87508DAE7F9E}"/>
          </ac:picMkLst>
        </pc:picChg>
      </pc:sldChg>
      <pc:sldChg chg="modSp add mod">
        <pc:chgData name="Reiß, Stefanie" userId="b20c5327-cfc3-431e-adba-f3d9960e0b2b" providerId="ADAL" clId="{EFF6DB2B-1DB6-47A3-92B5-EE21D7A357D0}" dt="2022-09-09T07:08:41.604" v="3590" actId="404"/>
        <pc:sldMkLst>
          <pc:docMk/>
          <pc:sldMk cId="718499797" sldId="328"/>
        </pc:sldMkLst>
        <pc:spChg chg="mod">
          <ac:chgData name="Reiß, Stefanie" userId="b20c5327-cfc3-431e-adba-f3d9960e0b2b" providerId="ADAL" clId="{EFF6DB2B-1DB6-47A3-92B5-EE21D7A357D0}" dt="2022-09-09T07:08:41.604" v="3590" actId="404"/>
          <ac:spMkLst>
            <pc:docMk/>
            <pc:sldMk cId="718499797" sldId="328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8:03.716" v="3574" actId="113"/>
        <pc:sldMkLst>
          <pc:docMk/>
          <pc:sldMk cId="3511043462" sldId="329"/>
        </pc:sldMkLst>
        <pc:spChg chg="mod">
          <ac:chgData name="Reiß, Stefanie" userId="b20c5327-cfc3-431e-adba-f3d9960e0b2b" providerId="ADAL" clId="{EFF6DB2B-1DB6-47A3-92B5-EE21D7A357D0}" dt="2022-09-09T07:08:03.716" v="3574" actId="113"/>
          <ac:spMkLst>
            <pc:docMk/>
            <pc:sldMk cId="3511043462" sldId="329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39.409" v="3613" actId="113"/>
        <pc:sldMkLst>
          <pc:docMk/>
          <pc:sldMk cId="3932536374" sldId="330"/>
        </pc:sldMkLst>
        <pc:spChg chg="mod">
          <ac:chgData name="Reiß, Stefanie" userId="b20c5327-cfc3-431e-adba-f3d9960e0b2b" providerId="ADAL" clId="{EFF6DB2B-1DB6-47A3-92B5-EE21D7A357D0}" dt="2022-09-09T07:09:39.409" v="3613" actId="113"/>
          <ac:spMkLst>
            <pc:docMk/>
            <pc:sldMk cId="3932536374" sldId="330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54.710" v="3617" actId="404"/>
        <pc:sldMkLst>
          <pc:docMk/>
          <pc:sldMk cId="425393438" sldId="331"/>
        </pc:sldMkLst>
        <pc:spChg chg="mod">
          <ac:chgData name="Reiß, Stefanie" userId="b20c5327-cfc3-431e-adba-f3d9960e0b2b" providerId="ADAL" clId="{EFF6DB2B-1DB6-47A3-92B5-EE21D7A357D0}" dt="2022-09-09T07:09:54.710" v="3617" actId="404"/>
          <ac:spMkLst>
            <pc:docMk/>
            <pc:sldMk cId="425393438" sldId="331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10:05.158" v="3620" actId="404"/>
        <pc:sldMkLst>
          <pc:docMk/>
          <pc:sldMk cId="1710871426" sldId="332"/>
        </pc:sldMkLst>
        <pc:spChg chg="mod">
          <ac:chgData name="Reiß, Stefanie" userId="b20c5327-cfc3-431e-adba-f3d9960e0b2b" providerId="ADAL" clId="{EFF6DB2B-1DB6-47A3-92B5-EE21D7A357D0}" dt="2022-09-09T07:10:05.158" v="3620" actId="404"/>
          <ac:spMkLst>
            <pc:docMk/>
            <pc:sldMk cId="1710871426" sldId="332"/>
            <ac:spMk id="6" creationId="{07A79C2F-A4FD-4024-95F1-87ACA7CFDC10}"/>
          </ac:spMkLst>
        </pc:spChg>
      </pc:sldChg>
      <pc:sldChg chg="add del">
        <pc:chgData name="Reiß, Stefanie" userId="b20c5327-cfc3-431e-adba-f3d9960e0b2b" providerId="ADAL" clId="{EFF6DB2B-1DB6-47A3-92B5-EE21D7A357D0}" dt="2022-09-07T12:23:22.572" v="2591" actId="47"/>
        <pc:sldMkLst>
          <pc:docMk/>
          <pc:sldMk cId="1713393020" sldId="333"/>
        </pc:sldMkLst>
      </pc:sldChg>
      <pc:sldChg chg="addSp modSp add mod">
        <pc:chgData name="Reiß, Stefanie" userId="b20c5327-cfc3-431e-adba-f3d9960e0b2b" providerId="ADAL" clId="{EFF6DB2B-1DB6-47A3-92B5-EE21D7A357D0}" dt="2022-09-09T06:50:06.758" v="3557" actId="1037"/>
        <pc:sldMkLst>
          <pc:docMk/>
          <pc:sldMk cId="4207737283" sldId="333"/>
        </pc:sldMkLst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0" creationId="{45601023-1A33-42E9-A473-0D0D6A58D7FC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2" creationId="{6539B08E-3B96-46DF-B2E6-4DA7B52296DA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3" creationId="{56AF671F-34CC-47C7-9ABC-6B7D4FDCF1FC}"/>
          </ac:spMkLst>
        </pc:spChg>
        <pc:grpChg chg="add mod">
          <ac:chgData name="Reiß, Stefanie" userId="b20c5327-cfc3-431e-adba-f3d9960e0b2b" providerId="ADAL" clId="{EFF6DB2B-1DB6-47A3-92B5-EE21D7A357D0}" dt="2022-09-09T06:50:06.758" v="3557" actId="1037"/>
          <ac:grpSpMkLst>
            <pc:docMk/>
            <pc:sldMk cId="4207737283" sldId="333"/>
            <ac:grpSpMk id="24" creationId="{B17B1387-C4CB-4DD2-A3B7-58B216CC4E21}"/>
          </ac:grpSpMkLst>
        </pc:grpChg>
        <pc:grpChg chg="mod">
          <ac:chgData name="Reiß, Stefanie" userId="b20c5327-cfc3-431e-adba-f3d9960e0b2b" providerId="ADAL" clId="{EFF6DB2B-1DB6-47A3-92B5-EE21D7A357D0}" dt="2022-09-08T13:56:21.164" v="3538"/>
          <ac:grpSpMkLst>
            <pc:docMk/>
            <pc:sldMk cId="4207737283" sldId="333"/>
            <ac:grpSpMk id="25" creationId="{E3356185-FBE3-4133-8241-71480220EDCD}"/>
          </ac:grpSpMkLst>
        </pc:grp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6" creationId="{36D6D2D3-AA02-4D45-A2DC-E95F78961DD4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7" creationId="{F3A191CF-E611-4867-BCA5-944285240DD6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8" creationId="{F938D56D-7ED7-44B7-9A07-2A5F9FB53FB0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9" creationId="{6DBFFBA2-D331-4294-9CD0-E5722E1A72B1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31" creationId="{CAB320CD-293E-4EB8-AFB0-1EA840C6B707}"/>
          </ac:picMkLst>
        </pc:picChg>
      </pc:sldChg>
      <pc:sldChg chg="addSp modSp add mod ord">
        <pc:chgData name="Reiß, Stefanie" userId="b20c5327-cfc3-431e-adba-f3d9960e0b2b" providerId="ADAL" clId="{EFF6DB2B-1DB6-47A3-92B5-EE21D7A357D0}" dt="2022-09-09T06:50:17.149" v="3558" actId="1037"/>
        <pc:sldMkLst>
          <pc:docMk/>
          <pc:sldMk cId="2660600832" sldId="334"/>
        </pc:sldMkLst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0" creationId="{33EB5638-1CCC-4BA7-B3F8-882566EB486D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2" creationId="{2D14D13C-96CB-49BE-AC99-F53B9F134FE3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3" creationId="{5BF9A0D5-25AC-4AF0-A1FD-DD929401A5F5}"/>
          </ac:spMkLst>
        </pc:spChg>
        <pc:grpChg chg="add mod">
          <ac:chgData name="Reiß, Stefanie" userId="b20c5327-cfc3-431e-adba-f3d9960e0b2b" providerId="ADAL" clId="{EFF6DB2B-1DB6-47A3-92B5-EE21D7A357D0}" dt="2022-09-09T06:50:17.149" v="3558" actId="1037"/>
          <ac:grpSpMkLst>
            <pc:docMk/>
            <pc:sldMk cId="2660600832" sldId="334"/>
            <ac:grpSpMk id="24" creationId="{23C89AB7-881F-4552-BFA2-46038575DBB1}"/>
          </ac:grpSpMkLst>
        </pc:grpChg>
        <pc:grpChg chg="mod">
          <ac:chgData name="Reiß, Stefanie" userId="b20c5327-cfc3-431e-adba-f3d9960e0b2b" providerId="ADAL" clId="{EFF6DB2B-1DB6-47A3-92B5-EE21D7A357D0}" dt="2022-09-08T13:56:23.331" v="3539"/>
          <ac:grpSpMkLst>
            <pc:docMk/>
            <pc:sldMk cId="2660600832" sldId="334"/>
            <ac:grpSpMk id="25" creationId="{6F64FB86-CC16-4A96-8EFB-018E8551FB16}"/>
          </ac:grpSpMkLst>
        </pc:grp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6" creationId="{54E1673E-7612-4FD2-BC3C-400834FC9C2B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7" creationId="{076677C1-E071-4DA9-8DBB-7667E2E9167E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8" creationId="{52E97F74-70BA-414D-8520-BA59161305F1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9" creationId="{A0D72F16-0CD6-4B23-8F60-093B0E0FE0C0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31" creationId="{68F61DF7-D354-4593-BD00-6041A8A65D73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2.262" v="3559" actId="1037"/>
        <pc:sldMkLst>
          <pc:docMk/>
          <pc:sldMk cId="1637896716" sldId="335"/>
        </pc:sldMkLst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0" creationId="{AAFB3870-734C-4CDF-B301-1C86745F961D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2" creationId="{2C95D83C-A9F1-4DD7-92BB-90DDD283E6F7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3" creationId="{30CC11E7-63EB-4EE5-8A6D-140CEA213971}"/>
          </ac:spMkLst>
        </pc:spChg>
        <pc:grpChg chg="add mod">
          <ac:chgData name="Reiß, Stefanie" userId="b20c5327-cfc3-431e-adba-f3d9960e0b2b" providerId="ADAL" clId="{EFF6DB2B-1DB6-47A3-92B5-EE21D7A357D0}" dt="2022-09-09T06:50:22.262" v="3559" actId="1037"/>
          <ac:grpSpMkLst>
            <pc:docMk/>
            <pc:sldMk cId="1637896716" sldId="335"/>
            <ac:grpSpMk id="24" creationId="{C680C6B5-B432-4567-8259-782C8A74F15D}"/>
          </ac:grpSpMkLst>
        </pc:grpChg>
        <pc:grpChg chg="mod">
          <ac:chgData name="Reiß, Stefanie" userId="b20c5327-cfc3-431e-adba-f3d9960e0b2b" providerId="ADAL" clId="{EFF6DB2B-1DB6-47A3-92B5-EE21D7A357D0}" dt="2022-09-08T13:56:24.378" v="3540"/>
          <ac:grpSpMkLst>
            <pc:docMk/>
            <pc:sldMk cId="1637896716" sldId="335"/>
            <ac:grpSpMk id="25" creationId="{FC091998-1A01-4034-AEAD-61D19C28C533}"/>
          </ac:grpSpMkLst>
        </pc:grp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6" creationId="{B43E2E6A-88F5-41D0-A013-6770321BF6C4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7" creationId="{842B5AA6-2775-44BE-B410-8A9E6E27C863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8" creationId="{C0C57E93-F844-4A45-988E-D03570C7AD8F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9" creationId="{97CB5B81-B9D4-4149-B65E-1616D5A782CC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31" creationId="{54DE77B7-DF5B-4EE8-94AF-2128F770581A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4.409" v="3560" actId="1037"/>
        <pc:sldMkLst>
          <pc:docMk/>
          <pc:sldMk cId="812355900" sldId="336"/>
        </pc:sldMkLst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0" creationId="{DFD817F7-74E4-418B-ABC6-FE3838D53D18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2" creationId="{3AF9C79E-92DC-474A-9CC4-76A6D3CF6E77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3" creationId="{4C98FCF9-EB35-4C50-835E-E41E8C94C8F7}"/>
          </ac:spMkLst>
        </pc:spChg>
        <pc:grpChg chg="add mod">
          <ac:chgData name="Reiß, Stefanie" userId="b20c5327-cfc3-431e-adba-f3d9960e0b2b" providerId="ADAL" clId="{EFF6DB2B-1DB6-47A3-92B5-EE21D7A357D0}" dt="2022-09-09T06:50:24.409" v="3560" actId="1037"/>
          <ac:grpSpMkLst>
            <pc:docMk/>
            <pc:sldMk cId="812355900" sldId="336"/>
            <ac:grpSpMk id="24" creationId="{E20D6E44-B82F-4F46-8141-81F5CC631D31}"/>
          </ac:grpSpMkLst>
        </pc:grpChg>
        <pc:grpChg chg="mod">
          <ac:chgData name="Reiß, Stefanie" userId="b20c5327-cfc3-431e-adba-f3d9960e0b2b" providerId="ADAL" clId="{EFF6DB2B-1DB6-47A3-92B5-EE21D7A357D0}" dt="2022-09-08T13:56:26.407" v="3541"/>
          <ac:grpSpMkLst>
            <pc:docMk/>
            <pc:sldMk cId="812355900" sldId="336"/>
            <ac:grpSpMk id="25" creationId="{CB1EC605-B6DA-4E23-8E63-CEC890450A2B}"/>
          </ac:grpSpMkLst>
        </pc:grp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6" creationId="{697B696D-AA00-4A32-8C41-2E59052846C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7" creationId="{5A2E81DF-A4E8-4139-840C-7855CC709C18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8" creationId="{D9BC7372-02FF-4AD0-8DD8-6EC280AFCE4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9" creationId="{BDC941A6-6DD5-44D5-BEEC-9F5849EABC70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31" creationId="{BC3BA329-927E-44E4-B826-DEC39AF2C48B}"/>
          </ac:picMkLst>
        </pc:picChg>
      </pc:sldChg>
      <pc:sldChg chg="add del">
        <pc:chgData name="Reiß, Stefanie" userId="b20c5327-cfc3-431e-adba-f3d9960e0b2b" providerId="ADAL" clId="{EFF6DB2B-1DB6-47A3-92B5-EE21D7A357D0}" dt="2022-09-08T12:39:07.250" v="3460" actId="47"/>
        <pc:sldMkLst>
          <pc:docMk/>
          <pc:sldMk cId="1827090755" sldId="337"/>
        </pc:sldMkLst>
      </pc:sldChg>
      <pc:sldChg chg="addSp modSp add mod">
        <pc:chgData name="Reiß, Stefanie" userId="b20c5327-cfc3-431e-adba-f3d9960e0b2b" providerId="ADAL" clId="{EFF6DB2B-1DB6-47A3-92B5-EE21D7A357D0}" dt="2022-09-09T06:50:26.790" v="3561" actId="1037"/>
        <pc:sldMkLst>
          <pc:docMk/>
          <pc:sldMk cId="4287138597" sldId="338"/>
        </pc:sldMkLst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0" creationId="{2C5D2528-0258-47A3-909D-ED56844009FC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2" creationId="{67591735-F9E7-4D93-A753-A981B5CA2A7B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3" creationId="{52A9BB1C-C573-4CE9-A6B1-36B58CAFA01A}"/>
          </ac:spMkLst>
        </pc:spChg>
        <pc:grpChg chg="add mod">
          <ac:chgData name="Reiß, Stefanie" userId="b20c5327-cfc3-431e-adba-f3d9960e0b2b" providerId="ADAL" clId="{EFF6DB2B-1DB6-47A3-92B5-EE21D7A357D0}" dt="2022-09-09T06:50:26.790" v="3561" actId="1037"/>
          <ac:grpSpMkLst>
            <pc:docMk/>
            <pc:sldMk cId="4287138597" sldId="338"/>
            <ac:grpSpMk id="24" creationId="{660BB96A-D1C2-4618-AFDE-4CC4928787E6}"/>
          </ac:grpSpMkLst>
        </pc:grpChg>
        <pc:grpChg chg="mod">
          <ac:chgData name="Reiß, Stefanie" userId="b20c5327-cfc3-431e-adba-f3d9960e0b2b" providerId="ADAL" clId="{EFF6DB2B-1DB6-47A3-92B5-EE21D7A357D0}" dt="2022-09-08T13:56:28.419" v="3542"/>
          <ac:grpSpMkLst>
            <pc:docMk/>
            <pc:sldMk cId="4287138597" sldId="338"/>
            <ac:grpSpMk id="25" creationId="{6951A2E9-DFC9-4293-A267-C5964AD68C53}"/>
          </ac:grpSpMkLst>
        </pc:grp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6" creationId="{D7CF8F72-FEB3-41D5-8CF5-0154BBC0995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7" creationId="{C7C43D5C-9BF4-4DF4-BFB3-56A73E1673B7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8" creationId="{E1D6C846-844E-412C-B6A1-09B526164EE1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9" creationId="{87CED9DA-E296-46CB-88BF-C29B5B52AA0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31" creationId="{1F93EF94-46B2-409B-BE61-48EAC661F91B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35:32.936" v="3386" actId="20577"/>
        <pc:sldMkLst>
          <pc:docMk/>
          <pc:sldMk cId="1232644431" sldId="339"/>
        </pc:sldMkLst>
        <pc:spChg chg="del">
          <ac:chgData name="Reiß, Stefanie" userId="b20c5327-cfc3-431e-adba-f3d9960e0b2b" providerId="ADAL" clId="{EFF6DB2B-1DB6-47A3-92B5-EE21D7A357D0}" dt="2022-09-07T13:50:42.932" v="2601" actId="478"/>
          <ac:spMkLst>
            <pc:docMk/>
            <pc:sldMk cId="1232644431" sldId="339"/>
            <ac:spMk id="6" creationId="{07A79C2F-A4FD-4024-95F1-87ACA7CFDC10}"/>
          </ac:spMkLst>
        </pc:spChg>
        <pc:spChg chg="add mod">
          <ac:chgData name="Reiß, Stefanie" userId="b20c5327-cfc3-431e-adba-f3d9960e0b2b" providerId="ADAL" clId="{EFF6DB2B-1DB6-47A3-92B5-EE21D7A357D0}" dt="2022-09-08T12:35:32.936" v="3386" actId="20577"/>
          <ac:spMkLst>
            <pc:docMk/>
            <pc:sldMk cId="1232644431" sldId="339"/>
            <ac:spMk id="8" creationId="{4C2D6A4C-6DF7-4B16-876A-4733400D37F2}"/>
          </ac:spMkLst>
        </pc:spChg>
        <pc:picChg chg="add mod">
          <ac:chgData name="Reiß, Stefanie" userId="b20c5327-cfc3-431e-adba-f3d9960e0b2b" providerId="ADAL" clId="{EFF6DB2B-1DB6-47A3-92B5-EE21D7A357D0}" dt="2022-09-07T14:45:33.349" v="3030" actId="1076"/>
          <ac:picMkLst>
            <pc:docMk/>
            <pc:sldMk cId="1232644431" sldId="339"/>
            <ac:picMk id="9" creationId="{52CAFEA9-1DF9-4674-A1BB-A67F59F6D558}"/>
          </ac:picMkLst>
        </pc:picChg>
        <pc:picChg chg="del">
          <ac:chgData name="Reiß, Stefanie" userId="b20c5327-cfc3-431e-adba-f3d9960e0b2b" providerId="ADAL" clId="{EFF6DB2B-1DB6-47A3-92B5-EE21D7A357D0}" dt="2022-09-07T13:50:43.820" v="2602" actId="478"/>
          <ac:picMkLst>
            <pc:docMk/>
            <pc:sldMk cId="1232644431" sldId="339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41:18.457" v="3484" actId="20577"/>
        <pc:sldMkLst>
          <pc:docMk/>
          <pc:sldMk cId="2956998294" sldId="340"/>
        </pc:sldMkLst>
        <pc:spChg chg="add del mod">
          <ac:chgData name="Reiß, Stefanie" userId="b20c5327-cfc3-431e-adba-f3d9960e0b2b" providerId="ADAL" clId="{EFF6DB2B-1DB6-47A3-92B5-EE21D7A357D0}" dt="2022-09-08T12:38:21.062" v="3456" actId="478"/>
          <ac:spMkLst>
            <pc:docMk/>
            <pc:sldMk cId="2956998294" sldId="340"/>
            <ac:spMk id="8" creationId="{745A260F-83EA-4FA2-86BE-EA07F53C1B97}"/>
          </ac:spMkLst>
        </pc:spChg>
        <pc:spChg chg="add mod">
          <ac:chgData name="Reiß, Stefanie" userId="b20c5327-cfc3-431e-adba-f3d9960e0b2b" providerId="ADAL" clId="{EFF6DB2B-1DB6-47A3-92B5-EE21D7A357D0}" dt="2022-09-08T12:41:18.457" v="3484" actId="20577"/>
          <ac:spMkLst>
            <pc:docMk/>
            <pc:sldMk cId="2956998294" sldId="340"/>
            <ac:spMk id="9" creationId="{F05EE94B-F1CA-4B04-8A2E-CB3CEA4C95B7}"/>
          </ac:spMkLst>
        </pc:spChg>
        <pc:picChg chg="add mod">
          <ac:chgData name="Reiß, Stefanie" userId="b20c5327-cfc3-431e-adba-f3d9960e0b2b" providerId="ADAL" clId="{EFF6DB2B-1DB6-47A3-92B5-EE21D7A357D0}" dt="2022-09-08T12:38:17.510" v="3455" actId="14100"/>
          <ac:picMkLst>
            <pc:docMk/>
            <pc:sldMk cId="2956998294" sldId="340"/>
            <ac:picMk id="6" creationId="{BC8CBD18-ED38-45C2-9F0F-ECAD29B129D7}"/>
          </ac:picMkLst>
        </pc:picChg>
      </pc:sldChg>
      <pc:sldChg chg="addSp delSp modSp add mod ord">
        <pc:chgData name="Reiß, Stefanie" userId="b20c5327-cfc3-431e-adba-f3d9960e0b2b" providerId="ADAL" clId="{EFF6DB2B-1DB6-47A3-92B5-EE21D7A357D0}" dt="2022-09-08T12:41:08.613" v="3482" actId="478"/>
        <pc:sldMkLst>
          <pc:docMk/>
          <pc:sldMk cId="1144202417" sldId="341"/>
        </pc:sldMkLst>
        <pc:spChg chg="add del mod">
          <ac:chgData name="Reiß, Stefanie" userId="b20c5327-cfc3-431e-adba-f3d9960e0b2b" providerId="ADAL" clId="{EFF6DB2B-1DB6-47A3-92B5-EE21D7A357D0}" dt="2022-09-08T12:41:08.613" v="3482" actId="478"/>
          <ac:spMkLst>
            <pc:docMk/>
            <pc:sldMk cId="1144202417" sldId="341"/>
            <ac:spMk id="8" creationId="{7C49110A-77EE-437A-8DA6-744E72AF84DE}"/>
          </ac:spMkLst>
        </pc:spChg>
        <pc:spChg chg="add mod">
          <ac:chgData name="Reiß, Stefanie" userId="b20c5327-cfc3-431e-adba-f3d9960e0b2b" providerId="ADAL" clId="{EFF6DB2B-1DB6-47A3-92B5-EE21D7A357D0}" dt="2022-09-08T12:36:33.849" v="3434" actId="1038"/>
          <ac:spMkLst>
            <pc:docMk/>
            <pc:sldMk cId="1144202417" sldId="341"/>
            <ac:spMk id="9" creationId="{D90231E1-03BD-4C4B-8682-08545F310FDE}"/>
          </ac:spMkLst>
        </pc:spChg>
        <pc:picChg chg="add mod">
          <ac:chgData name="Reiß, Stefanie" userId="b20c5327-cfc3-431e-adba-f3d9960e0b2b" providerId="ADAL" clId="{EFF6DB2B-1DB6-47A3-92B5-EE21D7A357D0}" dt="2022-09-08T12:36:39.946" v="3435" actId="14100"/>
          <ac:picMkLst>
            <pc:docMk/>
            <pc:sldMk cId="1144202417" sldId="341"/>
            <ac:picMk id="6" creationId="{C6581C77-5D54-4DB1-9190-5F10909CE884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23.681" v="3648" actId="1076"/>
        <pc:sldMkLst>
          <pc:docMk/>
          <pc:sldMk cId="3076143626" sldId="342"/>
        </pc:sldMkLst>
        <pc:spChg chg="add del mod">
          <ac:chgData name="Reiß, Stefanie" userId="b20c5327-cfc3-431e-adba-f3d9960e0b2b" providerId="ADAL" clId="{EFF6DB2B-1DB6-47A3-92B5-EE21D7A357D0}" dt="2022-09-08T12:39:30.764" v="3462" actId="478"/>
          <ac:spMkLst>
            <pc:docMk/>
            <pc:sldMk cId="3076143626" sldId="342"/>
            <ac:spMk id="6" creationId="{307C48BB-4182-4E69-82E7-8B3D58B4A3D4}"/>
          </ac:spMkLst>
        </pc:spChg>
        <pc:spChg chg="add mod">
          <ac:chgData name="Reiß, Stefanie" userId="b20c5327-cfc3-431e-adba-f3d9960e0b2b" providerId="ADAL" clId="{EFF6DB2B-1DB6-47A3-92B5-EE21D7A357D0}" dt="2022-09-08T12:40:55.726" v="3481" actId="14100"/>
          <ac:spMkLst>
            <pc:docMk/>
            <pc:sldMk cId="3076143626" sldId="342"/>
            <ac:spMk id="8" creationId="{405C1AC9-D4F2-41A9-B1E3-F0A5419912CF}"/>
          </ac:spMkLst>
        </pc:spChg>
        <pc:picChg chg="add mod">
          <ac:chgData name="Reiß, Stefanie" userId="b20c5327-cfc3-431e-adba-f3d9960e0b2b" providerId="ADAL" clId="{EFF6DB2B-1DB6-47A3-92B5-EE21D7A357D0}" dt="2022-09-09T07:22:23.681" v="3648" actId="1076"/>
          <ac:picMkLst>
            <pc:docMk/>
            <pc:sldMk cId="3076143626" sldId="342"/>
            <ac:picMk id="6" creationId="{99CDEF26-9638-4496-87F1-4A713603D0CC}"/>
          </ac:picMkLst>
        </pc:picChg>
      </pc:sldChg>
      <pc:sldChg chg="add del">
        <pc:chgData name="Reiß, Stefanie" userId="b20c5327-cfc3-431e-adba-f3d9960e0b2b" providerId="ADAL" clId="{EFF6DB2B-1DB6-47A3-92B5-EE21D7A357D0}" dt="2022-09-08T12:38:42.903" v="3457" actId="47"/>
        <pc:sldMkLst>
          <pc:docMk/>
          <pc:sldMk cId="4146398690" sldId="343"/>
        </pc:sldMkLst>
      </pc:sldChg>
      <pc:sldChg chg="addSp delSp modSp add mod ord">
        <pc:chgData name="Reiß, Stefanie" userId="b20c5327-cfc3-431e-adba-f3d9960e0b2b" providerId="ADAL" clId="{EFF6DB2B-1DB6-47A3-92B5-EE21D7A357D0}" dt="2022-09-08T12:42:09.417" v="3513" actId="478"/>
        <pc:sldMkLst>
          <pc:docMk/>
          <pc:sldMk cId="1947295335" sldId="344"/>
        </pc:sldMkLst>
        <pc:spChg chg="add del mod">
          <ac:chgData name="Reiß, Stefanie" userId="b20c5327-cfc3-431e-adba-f3d9960e0b2b" providerId="ADAL" clId="{EFF6DB2B-1DB6-47A3-92B5-EE21D7A357D0}" dt="2022-09-08T12:42:09.417" v="3513" actId="478"/>
          <ac:spMkLst>
            <pc:docMk/>
            <pc:sldMk cId="1947295335" sldId="344"/>
            <ac:spMk id="8" creationId="{DB1DF319-5999-482D-A782-BF949244A42C}"/>
          </ac:spMkLst>
        </pc:spChg>
        <pc:spChg chg="add mod">
          <ac:chgData name="Reiß, Stefanie" userId="b20c5327-cfc3-431e-adba-f3d9960e0b2b" providerId="ADAL" clId="{EFF6DB2B-1DB6-47A3-92B5-EE21D7A357D0}" dt="2022-09-08T12:42:07.151" v="3512" actId="1076"/>
          <ac:spMkLst>
            <pc:docMk/>
            <pc:sldMk cId="1947295335" sldId="344"/>
            <ac:spMk id="9" creationId="{0366C704-8E23-4A86-85B0-7D3F09F6B030}"/>
          </ac:spMkLst>
        </pc:spChg>
        <pc:picChg chg="add mod">
          <ac:chgData name="Reiß, Stefanie" userId="b20c5327-cfc3-431e-adba-f3d9960e0b2b" providerId="ADAL" clId="{EFF6DB2B-1DB6-47A3-92B5-EE21D7A357D0}" dt="2022-09-08T12:41:54.537" v="3507" actId="14100"/>
          <ac:picMkLst>
            <pc:docMk/>
            <pc:sldMk cId="1947295335" sldId="344"/>
            <ac:picMk id="6" creationId="{F6A08BDE-C061-42DB-9EE9-69044BE66943}"/>
          </ac:picMkLst>
        </pc:picChg>
      </pc:sldChg>
      <pc:sldChg chg="add">
        <pc:chgData name="Reiß, Stefanie" userId="b20c5327-cfc3-431e-adba-f3d9960e0b2b" providerId="ADAL" clId="{EFF6DB2B-1DB6-47A3-92B5-EE21D7A357D0}" dt="2022-09-07T14:00:10.565" v="2726"/>
        <pc:sldMkLst>
          <pc:docMk/>
          <pc:sldMk cId="569070673" sldId="345"/>
        </pc:sldMkLst>
      </pc:sldChg>
      <pc:sldChg chg="delSp modSp add mod">
        <pc:chgData name="Reiß, Stefanie" userId="b20c5327-cfc3-431e-adba-f3d9960e0b2b" providerId="ADAL" clId="{EFF6DB2B-1DB6-47A3-92B5-EE21D7A357D0}" dt="2022-09-09T13:05:12.052" v="4218" actId="113"/>
        <pc:sldMkLst>
          <pc:docMk/>
          <pc:sldMk cId="3028739999" sldId="346"/>
        </pc:sldMkLst>
        <pc:spChg chg="mod">
          <ac:chgData name="Reiß, Stefanie" userId="b20c5327-cfc3-431e-adba-f3d9960e0b2b" providerId="ADAL" clId="{EFF6DB2B-1DB6-47A3-92B5-EE21D7A357D0}" dt="2022-09-09T13:05:12.052" v="4218" actId="113"/>
          <ac:spMkLst>
            <pc:docMk/>
            <pc:sldMk cId="3028739999" sldId="346"/>
            <ac:spMk id="6" creationId="{07A79C2F-A4FD-4024-95F1-87ACA7CFDC10}"/>
          </ac:spMkLst>
        </pc:spChg>
        <pc:picChg chg="del">
          <ac:chgData name="Reiß, Stefanie" userId="b20c5327-cfc3-431e-adba-f3d9960e0b2b" providerId="ADAL" clId="{EFF6DB2B-1DB6-47A3-92B5-EE21D7A357D0}" dt="2022-09-07T14:03:18.452" v="2899" actId="478"/>
          <ac:picMkLst>
            <pc:docMk/>
            <pc:sldMk cId="3028739999" sldId="346"/>
            <ac:picMk id="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7T14:24:17.732" v="3011" actId="1076"/>
          <ac:picMkLst>
            <pc:docMk/>
            <pc:sldMk cId="3028739999" sldId="346"/>
            <ac:picMk id="7" creationId="{191DF15F-B5AC-4160-8881-87508DAE7F9E}"/>
          </ac:picMkLst>
        </pc:picChg>
        <pc:picChg chg="mod">
          <ac:chgData name="Reiß, Stefanie" userId="b20c5327-cfc3-431e-adba-f3d9960e0b2b" providerId="ADAL" clId="{EFF6DB2B-1DB6-47A3-92B5-EE21D7A357D0}" dt="2022-09-07T14:01:52.566" v="2837" actId="14100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2:38.995" v="3127" actId="1076"/>
        <pc:sldMkLst>
          <pc:docMk/>
          <pc:sldMk cId="2022979704" sldId="347"/>
        </pc:sldMkLst>
        <pc:spChg chg="mod">
          <ac:chgData name="Reiß, Stefanie" userId="b20c5327-cfc3-431e-adba-f3d9960e0b2b" providerId="ADAL" clId="{EFF6DB2B-1DB6-47A3-92B5-EE21D7A357D0}" dt="2022-09-07T17:15:24.351" v="3059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1:54.979" v="3109" actId="255"/>
          <ac:spMkLst>
            <pc:docMk/>
            <pc:sldMk cId="2022979704" sldId="347"/>
            <ac:spMk id="22" creationId="{F3821336-5FB3-4AE4-9F19-25086ED8346E}"/>
          </ac:spMkLst>
        </pc:spChg>
        <pc:picChg chg="add del mod modCrop">
          <ac:chgData name="Reiß, Stefanie" userId="b20c5327-cfc3-431e-adba-f3d9960e0b2b" providerId="ADAL" clId="{EFF6DB2B-1DB6-47A3-92B5-EE21D7A357D0}" dt="2022-09-07T17:22:34.614" v="3126" actId="478"/>
          <ac:picMkLst>
            <pc:docMk/>
            <pc:sldMk cId="2022979704" sldId="347"/>
            <ac:picMk id="5" creationId="{2F2D2207-6E4D-4FD0-A97B-55A5EF14602F}"/>
          </ac:picMkLst>
        </pc:picChg>
        <pc:picChg chg="add mod">
          <ac:chgData name="Reiß, Stefanie" userId="b20c5327-cfc3-431e-adba-f3d9960e0b2b" providerId="ADAL" clId="{EFF6DB2B-1DB6-47A3-92B5-EE21D7A357D0}" dt="2022-09-07T17:22:38.995" v="3127" actId="1076"/>
          <ac:picMkLst>
            <pc:docMk/>
            <pc:sldMk cId="2022979704" sldId="347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4:41.717" v="3150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EFF6DB2B-1DB6-47A3-92B5-EE21D7A357D0}" dt="2022-09-07T17:24:36.130" v="3149" actId="404"/>
          <ac:spMkLst>
            <pc:docMk/>
            <pc:sldMk cId="2760065970" sldId="34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24:41.717" v="3150" actId="1076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EFF6DB2B-1DB6-47A3-92B5-EE21D7A357D0}" dt="2022-09-07T17:23:46.253" v="3131" actId="478"/>
          <ac:picMkLst>
            <pc:docMk/>
            <pc:sldMk cId="2760065970" sldId="348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8:12.648" v="3166"/>
        <pc:sldMkLst>
          <pc:docMk/>
          <pc:sldMk cId="4061389190" sldId="349"/>
        </pc:sldMkLst>
        <pc:spChg chg="mod">
          <ac:chgData name="Reiß, Stefanie" userId="b20c5327-cfc3-431e-adba-f3d9960e0b2b" providerId="ADAL" clId="{EFF6DB2B-1DB6-47A3-92B5-EE21D7A357D0}" dt="2022-09-07T17:28:12.648" v="3166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5:19.602" v="3154" actId="20577"/>
          <ac:spMkLst>
            <pc:docMk/>
            <pc:sldMk cId="4061389190" sldId="349"/>
            <ac:spMk id="22" creationId="{F3821336-5FB3-4AE4-9F19-25086ED8346E}"/>
          </ac:spMkLst>
        </pc:spChg>
        <pc:picChg chg="add mod modCrop">
          <ac:chgData name="Reiß, Stefanie" userId="b20c5327-cfc3-431e-adba-f3d9960e0b2b" providerId="ADAL" clId="{EFF6DB2B-1DB6-47A3-92B5-EE21D7A357D0}" dt="2022-09-07T17:27:50.485" v="3163" actId="1076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EFF6DB2B-1DB6-47A3-92B5-EE21D7A357D0}" dt="2022-09-07T17:27:34.859" v="3157" actId="478"/>
          <ac:picMkLst>
            <pc:docMk/>
            <pc:sldMk cId="4061389190" sldId="349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1:43.706" v="3187" actId="404"/>
        <pc:sldMkLst>
          <pc:docMk/>
          <pc:sldMk cId="4078623737" sldId="350"/>
        </pc:sldMkLst>
        <pc:spChg chg="mod">
          <ac:chgData name="Reiß, Stefanie" userId="b20c5327-cfc3-431e-adba-f3d9960e0b2b" providerId="ADAL" clId="{EFF6DB2B-1DB6-47A3-92B5-EE21D7A357D0}" dt="2022-09-07T17:31:43.706" v="3187" actId="404"/>
          <ac:spMkLst>
            <pc:docMk/>
            <pc:sldMk cId="4078623737" sldId="350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30:52.112" v="3168" actId="478"/>
          <ac:picMkLst>
            <pc:docMk/>
            <pc:sldMk cId="4078623737" sldId="350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1:36.428" v="3180" actId="1076"/>
          <ac:picMkLst>
            <pc:docMk/>
            <pc:sldMk cId="4078623737" sldId="350"/>
            <ac:picMk id="8" creationId="{820AD75F-CF61-4F2D-916D-2FF6FCE0C03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3:55.581" v="3201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EFF6DB2B-1DB6-47A3-92B5-EE21D7A357D0}" dt="2022-09-07T17:33:08.731" v="3196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2:30.334" v="3193" actId="403"/>
          <ac:spMkLst>
            <pc:docMk/>
            <pc:sldMk cId="1734466651" sldId="351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33:50.065" v="3198" actId="478"/>
          <ac:picMkLst>
            <pc:docMk/>
            <pc:sldMk cId="1734466651" sldId="351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3:55.581" v="3201" actId="1076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6:11.731" v="3210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EFF6DB2B-1DB6-47A3-92B5-EE21D7A357D0}" dt="2022-09-07T17:34:39.815" v="3206"/>
          <ac:spMkLst>
            <pc:docMk/>
            <pc:sldMk cId="1440860072" sldId="352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EFF6DB2B-1DB6-47A3-92B5-EE21D7A357D0}" dt="2022-09-07T17:36:11.731" v="3210" actId="1076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EFF6DB2B-1DB6-47A3-92B5-EE21D7A357D0}" dt="2022-09-07T17:36:02.550" v="3207" actId="478"/>
          <ac:picMkLst>
            <pc:docMk/>
            <pc:sldMk cId="1440860072" sldId="352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3:45.774" v="3277" actId="1036"/>
        <pc:sldMkLst>
          <pc:docMk/>
          <pc:sldMk cId="2730260798" sldId="353"/>
        </pc:sldMkLst>
        <pc:spChg chg="mod">
          <ac:chgData name="Reiß, Stefanie" userId="b20c5327-cfc3-431e-adba-f3d9960e0b2b" providerId="ADAL" clId="{EFF6DB2B-1DB6-47A3-92B5-EE21D7A357D0}" dt="2022-09-07T17:43:41.758" v="3269" actId="20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6:27.744" v="3213" actId="20577"/>
          <ac:spMkLst>
            <pc:docMk/>
            <pc:sldMk cId="2730260798" sldId="353"/>
            <ac:spMk id="22" creationId="{F3821336-5FB3-4AE4-9F19-25086ED8346E}"/>
          </ac:spMkLst>
        </pc:spChg>
        <pc:picChg chg="add mod">
          <ac:chgData name="Reiß, Stefanie" userId="b20c5327-cfc3-431e-adba-f3d9960e0b2b" providerId="ADAL" clId="{EFF6DB2B-1DB6-47A3-92B5-EE21D7A357D0}" dt="2022-09-07T17:43:45.774" v="3277" actId="1036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EFF6DB2B-1DB6-47A3-92B5-EE21D7A357D0}" dt="2022-09-07T17:40:31.385" v="3218" actId="478"/>
          <ac:picMkLst>
            <pc:docMk/>
            <pc:sldMk cId="2730260798" sldId="353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2:08.622" v="3243" actId="1076"/>
        <pc:sldMkLst>
          <pc:docMk/>
          <pc:sldMk cId="4164525484" sldId="354"/>
        </pc:sldMkLst>
        <pc:spChg chg="mod">
          <ac:chgData name="Reiß, Stefanie" userId="b20c5327-cfc3-431e-adba-f3d9960e0b2b" providerId="ADAL" clId="{EFF6DB2B-1DB6-47A3-92B5-EE21D7A357D0}" dt="2022-09-07T17:41:45.525" v="3239" actId="404"/>
          <ac:spMkLst>
            <pc:docMk/>
            <pc:sldMk cId="4164525484" sldId="354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41:19.346" v="3230" actId="478"/>
          <ac:picMkLst>
            <pc:docMk/>
            <pc:sldMk cId="4164525484" sldId="354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2:08.622" v="3243" actId="1076"/>
          <ac:picMkLst>
            <pc:docMk/>
            <pc:sldMk cId="4164525484" sldId="354"/>
            <ac:picMk id="8" creationId="{3FF590BF-2BBE-44F0-A8B3-6AA10CEEB258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5:53.415" v="3284"/>
        <pc:sldMkLst>
          <pc:docMk/>
          <pc:sldMk cId="3305366278" sldId="355"/>
        </pc:sldMkLst>
        <pc:spChg chg="mod">
          <ac:chgData name="Reiß, Stefanie" userId="b20c5327-cfc3-431e-adba-f3d9960e0b2b" providerId="ADAL" clId="{EFF6DB2B-1DB6-47A3-92B5-EE21D7A357D0}" dt="2022-09-07T17:45:53.415" v="3284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2:42.895" v="3247" actId="404"/>
          <ac:spMkLst>
            <pc:docMk/>
            <pc:sldMk cId="3305366278" sldId="355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5:31.987" v="3278" actId="478"/>
          <ac:picMkLst>
            <pc:docMk/>
            <pc:sldMk cId="3305366278" sldId="355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5:38.661" v="3283" actId="1076"/>
          <ac:picMkLst>
            <pc:docMk/>
            <pc:sldMk cId="3305366278" sldId="355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8:08.059" v="3320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EFF6DB2B-1DB6-47A3-92B5-EE21D7A357D0}" dt="2022-09-07T17:48:03.633" v="3319" actId="404"/>
          <ac:spMkLst>
            <pc:docMk/>
            <pc:sldMk cId="2369957407" sldId="356"/>
            <ac:spMk id="6" creationId="{00000000-0000-0000-0000-000000000000}"/>
          </ac:spMkLst>
        </pc:spChg>
        <pc:picChg chg="mod">
          <ac:chgData name="Reiß, Stefanie" userId="b20c5327-cfc3-431e-adba-f3d9960e0b2b" providerId="ADAL" clId="{EFF6DB2B-1DB6-47A3-92B5-EE21D7A357D0}" dt="2022-09-07T17:47:10.560" v="3295"/>
          <ac:picMkLst>
            <pc:docMk/>
            <pc:sldMk cId="2369957407" sldId="356"/>
            <ac:picMk id="4" creationId="{00000000-0000-0000-0000-000000000000}"/>
          </ac:picMkLst>
        </pc:picChg>
        <pc:picChg chg="add mod modCrop">
          <ac:chgData name="Reiß, Stefanie" userId="b20c5327-cfc3-431e-adba-f3d9960e0b2b" providerId="ADAL" clId="{EFF6DB2B-1DB6-47A3-92B5-EE21D7A357D0}" dt="2022-09-07T17:48:08.059" v="3320" actId="1076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EFF6DB2B-1DB6-47A3-92B5-EE21D7A357D0}" dt="2022-09-07T17:46:54.217" v="3289" actId="478"/>
          <ac:picMkLst>
            <pc:docMk/>
            <pc:sldMk cId="2369957407" sldId="356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9:53.502" v="3334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EFF6DB2B-1DB6-47A3-92B5-EE21D7A357D0}" dt="2022-09-07T17:49:49.388" v="3333" actId="404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8:26.234" v="3323" actId="20577"/>
          <ac:spMkLst>
            <pc:docMk/>
            <pc:sldMk cId="1993845076" sldId="357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9:08.950" v="3324" actId="478"/>
          <ac:picMkLst>
            <pc:docMk/>
            <pc:sldMk cId="1993845076" sldId="357"/>
            <ac:picMk id="5" creationId="{E204F18D-E79F-47E8-A625-C8346CDEDD3F}"/>
          </ac:picMkLst>
        </pc:picChg>
        <pc:picChg chg="add mod">
          <ac:chgData name="Reiß, Stefanie" userId="b20c5327-cfc3-431e-adba-f3d9960e0b2b" providerId="ADAL" clId="{EFF6DB2B-1DB6-47A3-92B5-EE21D7A357D0}" dt="2022-09-07T17:49:53.502" v="3334" actId="1076"/>
          <ac:picMkLst>
            <pc:docMk/>
            <pc:sldMk cId="1993845076" sldId="357"/>
            <ac:picMk id="23" creationId="{6757B08A-74AF-4BB4-9864-78F83064BBA1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57:23.685" v="3354" actId="1036"/>
        <pc:sldMkLst>
          <pc:docMk/>
          <pc:sldMk cId="635941131" sldId="358"/>
        </pc:sldMkLst>
        <pc:spChg chg="mod">
          <ac:chgData name="Reiß, Stefanie" userId="b20c5327-cfc3-431e-adba-f3d9960e0b2b" providerId="ADAL" clId="{EFF6DB2B-1DB6-47A3-92B5-EE21D7A357D0}" dt="2022-09-07T17:50:15.233" v="3342" actId="5793"/>
          <ac:spMkLst>
            <pc:docMk/>
            <pc:sldMk cId="635941131" sldId="35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57:23.685" v="3354" actId="1036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EFF6DB2B-1DB6-47A3-92B5-EE21D7A357D0}" dt="2022-09-07T17:57:02.595" v="3343" actId="478"/>
          <ac:picMkLst>
            <pc:docMk/>
            <pc:sldMk cId="635941131" sldId="358"/>
            <ac:picMk id="23" creationId="{6757B08A-74AF-4BB4-9864-78F83064BBA1}"/>
          </ac:picMkLst>
        </pc:picChg>
      </pc:sldChg>
      <pc:sldChg chg="add">
        <pc:chgData name="Reiß, Stefanie" userId="b20c5327-cfc3-431e-adba-f3d9960e0b2b" providerId="ADAL" clId="{EFF6DB2B-1DB6-47A3-92B5-EE21D7A357D0}" dt="2022-09-08T12:42:53.206" v="3514"/>
        <pc:sldMkLst>
          <pc:docMk/>
          <pc:sldMk cId="4170020469" sldId="359"/>
        </pc:sldMkLst>
      </pc:sldChg>
      <pc:sldChg chg="add">
        <pc:chgData name="Reiß, Stefanie" userId="b20c5327-cfc3-431e-adba-f3d9960e0b2b" providerId="ADAL" clId="{EFF6DB2B-1DB6-47A3-92B5-EE21D7A357D0}" dt="2022-09-08T12:43:35.853" v="3515"/>
        <pc:sldMkLst>
          <pc:docMk/>
          <pc:sldMk cId="899574885" sldId="360"/>
        </pc:sldMkLst>
      </pc:sldChg>
      <pc:sldChg chg="add">
        <pc:chgData name="Reiß, Stefanie" userId="b20c5327-cfc3-431e-adba-f3d9960e0b2b" providerId="ADAL" clId="{EFF6DB2B-1DB6-47A3-92B5-EE21D7A357D0}" dt="2022-09-08T12:43:37.549" v="3516"/>
        <pc:sldMkLst>
          <pc:docMk/>
          <pc:sldMk cId="2005659094" sldId="361"/>
        </pc:sldMkLst>
      </pc:sldChg>
    </pc:docChg>
  </pc:docChgLst>
  <pc:docChgLst>
    <pc:chgData name="Prestel, Christiane" userId="fe232f21-963e-4c9a-86fd-0699b396249a" providerId="ADAL" clId="{83021376-E2CF-4CDB-8C39-5BC9EFA7A7A8}"/>
    <pc:docChg chg="modMainMaster">
      <pc:chgData name="Prestel, Christiane" userId="fe232f21-963e-4c9a-86fd-0699b396249a" providerId="ADAL" clId="{83021376-E2CF-4CDB-8C39-5BC9EFA7A7A8}" dt="2024-02-20T07:54:44.101" v="1" actId="6549"/>
      <pc:docMkLst>
        <pc:docMk/>
      </pc:docMkLst>
      <pc:sldMasterChg chg="modSldLayout">
        <pc:chgData name="Prestel, Christiane" userId="fe232f21-963e-4c9a-86fd-0699b396249a" providerId="ADAL" clId="{83021376-E2CF-4CDB-8C39-5BC9EFA7A7A8}" dt="2024-02-20T07:54:44.101" v="1" actId="6549"/>
        <pc:sldMasterMkLst>
          <pc:docMk/>
          <pc:sldMasterMk cId="1101395404" sldId="2147483660"/>
        </pc:sldMasterMkLst>
        <pc:sldLayoutChg chg="modSp mod">
          <pc:chgData name="Prestel, Christiane" userId="fe232f21-963e-4c9a-86fd-0699b396249a" providerId="ADAL" clId="{83021376-E2CF-4CDB-8C39-5BC9EFA7A7A8}" dt="2024-02-20T07:54:44.101" v="1" actId="6549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restel, Christiane" userId="fe232f21-963e-4c9a-86fd-0699b396249a" providerId="ADAL" clId="{83021376-E2CF-4CDB-8C39-5BC9EFA7A7A8}" dt="2024-02-20T07:54:44.101" v="1" actId="6549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</pc:sldMasterChg>
    </pc:docChg>
  </pc:docChgLst>
  <pc:docChgLst>
    <pc:chgData name="Lehnen, Cliff" userId="S::cliff.lehnen@faz-bm.de::9ef64749-1028-47bc-9c27-21cc50e8caab" providerId="AD" clId="Web-{45DC9C48-FD4C-943B-DCB9-A2001C881F6C}"/>
    <pc:docChg chg="mod modSld">
      <pc:chgData name="Lehnen, Cliff" userId="S::cliff.lehnen@faz-bm.de::9ef64749-1028-47bc-9c27-21cc50e8caab" providerId="AD" clId="Web-{45DC9C48-FD4C-943B-DCB9-A2001C881F6C}" dt="2022-09-08T14:40:40.500" v="279" actId="20577"/>
      <pc:docMkLst>
        <pc:docMk/>
      </pc:docMkLst>
      <pc:sldChg chg="modSp addCm">
        <pc:chgData name="Lehnen, Cliff" userId="S::cliff.lehnen@faz-bm.de::9ef64749-1028-47bc-9c27-21cc50e8caab" providerId="AD" clId="Web-{45DC9C48-FD4C-943B-DCB9-A2001C881F6C}" dt="2022-09-08T14:35:57.302" v="175"/>
        <pc:sldMkLst>
          <pc:docMk/>
          <pc:sldMk cId="4102956631" sldId="276"/>
        </pc:sldMkLst>
        <pc:spChg chg="mod">
          <ac:chgData name="Lehnen, Cliff" userId="S::cliff.lehnen@faz-bm.de::9ef64749-1028-47bc-9c27-21cc50e8caab" providerId="AD" clId="Web-{45DC9C48-FD4C-943B-DCB9-A2001C881F6C}" dt="2022-09-08T14:25:30.874" v="169" actId="20577"/>
          <ac:spMkLst>
            <pc:docMk/>
            <pc:sldMk cId="4102956631" sldId="276"/>
            <ac:spMk id="8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25.962" v="198" actId="20577"/>
        <pc:sldMkLst>
          <pc:docMk/>
          <pc:sldMk cId="3249258843" sldId="306"/>
        </pc:sldMkLst>
        <pc:spChg chg="mod">
          <ac:chgData name="Lehnen, Cliff" userId="S::cliff.lehnen@faz-bm.de::9ef64749-1028-47bc-9c27-21cc50e8caab" providerId="AD" clId="Web-{45DC9C48-FD4C-943B-DCB9-A2001C881F6C}" dt="2022-09-08T14:37:25.962" v="198" actId="20577"/>
          <ac:spMkLst>
            <pc:docMk/>
            <pc:sldMk cId="3249258843" sldId="30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51.572" v="204" actId="1076"/>
        <pc:sldMkLst>
          <pc:docMk/>
          <pc:sldMk cId="2644388181" sldId="316"/>
        </pc:sldMkLst>
        <pc:spChg chg="mod">
          <ac:chgData name="Lehnen, Cliff" userId="S::cliff.lehnen@faz-bm.de::9ef64749-1028-47bc-9c27-21cc50e8caab" providerId="AD" clId="Web-{45DC9C48-FD4C-943B-DCB9-A2001C881F6C}" dt="2022-09-08T14:37:51.572" v="204" actId="1076"/>
          <ac:spMkLst>
            <pc:docMk/>
            <pc:sldMk cId="2644388181" sldId="31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4:42.367" v="53" actId="20577"/>
        <pc:sldMkLst>
          <pc:docMk/>
          <pc:sldMk cId="3435791960" sldId="318"/>
        </pc:sldMkLst>
        <pc:spChg chg="mod">
          <ac:chgData name="Lehnen, Cliff" userId="S::cliff.lehnen@faz-bm.de::9ef64749-1028-47bc-9c27-21cc50e8caab" providerId="AD" clId="Web-{45DC9C48-FD4C-943B-DCB9-A2001C881F6C}" dt="2022-09-08T14:14:42.367" v="53" actId="20577"/>
          <ac:spMkLst>
            <pc:docMk/>
            <pc:sldMk cId="3435791960" sldId="31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5:05.305" v="59" actId="20577"/>
        <pc:sldMkLst>
          <pc:docMk/>
          <pc:sldMk cId="708331916" sldId="319"/>
        </pc:sldMkLst>
        <pc:spChg chg="mod">
          <ac:chgData name="Lehnen, Cliff" userId="S::cliff.lehnen@faz-bm.de::9ef64749-1028-47bc-9c27-21cc50e8caab" providerId="AD" clId="Web-{45DC9C48-FD4C-943B-DCB9-A2001C881F6C}" dt="2022-09-08T14:15:05.305" v="59" actId="20577"/>
          <ac:spMkLst>
            <pc:docMk/>
            <pc:sldMk cId="708331916" sldId="319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41.294" v="259" actId="20577"/>
        <pc:sldMkLst>
          <pc:docMk/>
          <pc:sldMk cId="2880965997" sldId="320"/>
        </pc:sldMkLst>
        <pc:spChg chg="mod">
          <ac:chgData name="Lehnen, Cliff" userId="S::cliff.lehnen@faz-bm.de::9ef64749-1028-47bc-9c27-21cc50e8caab" providerId="AD" clId="Web-{45DC9C48-FD4C-943B-DCB9-A2001C881F6C}" dt="2022-09-08T14:39:41.294" v="259" actId="20577"/>
          <ac:spMkLst>
            <pc:docMk/>
            <pc:sldMk cId="2880965997" sldId="320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40.500" v="279" actId="20577"/>
        <pc:sldMkLst>
          <pc:docMk/>
          <pc:sldMk cId="2033704743" sldId="321"/>
        </pc:sldMkLst>
        <pc:spChg chg="mod">
          <ac:chgData name="Lehnen, Cliff" userId="S::cliff.lehnen@faz-bm.de::9ef64749-1028-47bc-9c27-21cc50e8caab" providerId="AD" clId="Web-{45DC9C48-FD4C-943B-DCB9-A2001C881F6C}" dt="2022-09-08T14:40:40.500" v="279" actId="20577"/>
          <ac:spMkLst>
            <pc:docMk/>
            <pc:sldMk cId="2033704743" sldId="321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05.871" v="149" actId="20577"/>
        <pc:sldMkLst>
          <pc:docMk/>
          <pc:sldMk cId="2296061467" sldId="327"/>
        </pc:sldMkLst>
        <pc:spChg chg="mod">
          <ac:chgData name="Lehnen, Cliff" userId="S::cliff.lehnen@faz-bm.de::9ef64749-1028-47bc-9c27-21cc50e8caab" providerId="AD" clId="Web-{45DC9C48-FD4C-943B-DCB9-A2001C881F6C}" dt="2022-09-08T14:24:05.871" v="149" actId="20577"/>
          <ac:spMkLst>
            <pc:docMk/>
            <pc:sldMk cId="2296061467" sldId="327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5:10.951" v="159" actId="1076"/>
        <pc:sldMkLst>
          <pc:docMk/>
          <pc:sldMk cId="718499797" sldId="328"/>
        </pc:sldMkLst>
        <pc:spChg chg="mod">
          <ac:chgData name="Lehnen, Cliff" userId="S::cliff.lehnen@faz-bm.de::9ef64749-1028-47bc-9c27-21cc50e8caab" providerId="AD" clId="Web-{45DC9C48-FD4C-943B-DCB9-A2001C881F6C}" dt="2022-09-08T14:25:10.951" v="159" actId="1076"/>
          <ac:spMkLst>
            <pc:docMk/>
            <pc:sldMk cId="718499797" sldId="328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6:03.938" v="173" actId="20577"/>
        <pc:sldMkLst>
          <pc:docMk/>
          <pc:sldMk cId="3511043462" sldId="329"/>
        </pc:sldMkLst>
        <pc:spChg chg="mod">
          <ac:chgData name="Lehnen, Cliff" userId="S::cliff.lehnen@faz-bm.de::9ef64749-1028-47bc-9c27-21cc50e8caab" providerId="AD" clId="Web-{45DC9C48-FD4C-943B-DCB9-A2001C881F6C}" dt="2022-09-08T14:26:03.938" v="173" actId="20577"/>
          <ac:spMkLst>
            <pc:docMk/>
            <pc:sldMk cId="3511043462" sldId="329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52.482" v="261" actId="20577"/>
        <pc:sldMkLst>
          <pc:docMk/>
          <pc:sldMk cId="4207737283" sldId="333"/>
        </pc:sldMkLst>
        <pc:spChg chg="mod">
          <ac:chgData name="Lehnen, Cliff" userId="S::cliff.lehnen@faz-bm.de::9ef64749-1028-47bc-9c27-21cc50e8caab" providerId="AD" clId="Web-{45DC9C48-FD4C-943B-DCB9-A2001C881F6C}" dt="2022-09-08T14:39:52.482" v="261" actId="20577"/>
          <ac:spMkLst>
            <pc:docMk/>
            <pc:sldMk cId="4207737283" sldId="333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0.373" v="263" actId="20577"/>
        <pc:sldMkLst>
          <pc:docMk/>
          <pc:sldMk cId="2660600832" sldId="334"/>
        </pc:sldMkLst>
        <pc:spChg chg="mod">
          <ac:chgData name="Lehnen, Cliff" userId="S::cliff.lehnen@faz-bm.de::9ef64749-1028-47bc-9c27-21cc50e8caab" providerId="AD" clId="Web-{45DC9C48-FD4C-943B-DCB9-A2001C881F6C}" dt="2022-09-08T14:40:00.373" v="263" actId="20577"/>
          <ac:spMkLst>
            <pc:docMk/>
            <pc:sldMk cId="2660600832" sldId="334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8.592" v="265" actId="20577"/>
        <pc:sldMkLst>
          <pc:docMk/>
          <pc:sldMk cId="1637896716" sldId="335"/>
        </pc:sldMkLst>
        <pc:spChg chg="mod">
          <ac:chgData name="Lehnen, Cliff" userId="S::cliff.lehnen@faz-bm.de::9ef64749-1028-47bc-9c27-21cc50e8caab" providerId="AD" clId="Web-{45DC9C48-FD4C-943B-DCB9-A2001C881F6C}" dt="2022-09-08T14:40:08.592" v="265" actId="20577"/>
          <ac:spMkLst>
            <pc:docMk/>
            <pc:sldMk cId="1637896716" sldId="33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15.702" v="267" actId="20577"/>
        <pc:sldMkLst>
          <pc:docMk/>
          <pc:sldMk cId="812355900" sldId="336"/>
        </pc:sldMkLst>
        <pc:spChg chg="mod">
          <ac:chgData name="Lehnen, Cliff" userId="S::cliff.lehnen@faz-bm.de::9ef64749-1028-47bc-9c27-21cc50e8caab" providerId="AD" clId="Web-{45DC9C48-FD4C-943B-DCB9-A2001C881F6C}" dt="2022-09-08T14:40:15.702" v="267" actId="20577"/>
          <ac:spMkLst>
            <pc:docMk/>
            <pc:sldMk cId="812355900" sldId="33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23.249" v="269" actId="20577"/>
        <pc:sldMkLst>
          <pc:docMk/>
          <pc:sldMk cId="4287138597" sldId="338"/>
        </pc:sldMkLst>
        <pc:spChg chg="mod">
          <ac:chgData name="Lehnen, Cliff" userId="S::cliff.lehnen@faz-bm.de::9ef64749-1028-47bc-9c27-21cc50e8caab" providerId="AD" clId="Web-{45DC9C48-FD4C-943B-DCB9-A2001C881F6C}" dt="2022-09-08T14:40:23.249" v="269" actId="20577"/>
          <ac:spMkLst>
            <pc:docMk/>
            <pc:sldMk cId="4287138597" sldId="33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6:10.443" v="176" actId="20577"/>
        <pc:sldMkLst>
          <pc:docMk/>
          <pc:sldMk cId="569070673" sldId="345"/>
        </pc:sldMkLst>
        <pc:spChg chg="mod">
          <ac:chgData name="Lehnen, Cliff" userId="S::cliff.lehnen@faz-bm.de::9ef64749-1028-47bc-9c27-21cc50e8caab" providerId="AD" clId="Web-{45DC9C48-FD4C-943B-DCB9-A2001C881F6C}" dt="2022-09-08T14:36:10.443" v="176" actId="20577"/>
          <ac:spMkLst>
            <pc:docMk/>
            <pc:sldMk cId="569070673" sldId="34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08.570" v="197" actId="20577"/>
        <pc:sldMkLst>
          <pc:docMk/>
          <pc:sldMk cId="3028739999" sldId="346"/>
        </pc:sldMkLst>
        <pc:spChg chg="mod">
          <ac:chgData name="Lehnen, Cliff" userId="S::cliff.lehnen@faz-bm.de::9ef64749-1028-47bc-9c27-21cc50e8caab" providerId="AD" clId="Web-{45DC9C48-FD4C-943B-DCB9-A2001C881F6C}" dt="2022-09-08T14:37:08.570" v="197" actId="20577"/>
          <ac:spMkLst>
            <pc:docMk/>
            <pc:sldMk cId="3028739999" sldId="34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31.372" v="152" actId="20577"/>
        <pc:sldMkLst>
          <pc:docMk/>
          <pc:sldMk cId="4061389190" sldId="349"/>
        </pc:sldMkLst>
        <pc:spChg chg="mod">
          <ac:chgData name="Lehnen, Cliff" userId="S::cliff.lehnen@faz-bm.de::9ef64749-1028-47bc-9c27-21cc50e8caab" providerId="AD" clId="Web-{45DC9C48-FD4C-943B-DCB9-A2001C881F6C}" dt="2022-09-08T14:24:31.372" v="152" actId="20577"/>
          <ac:spMkLst>
            <pc:docMk/>
            <pc:sldMk cId="4061389190" sldId="349"/>
            <ac:spMk id="6" creationId="{00000000-0000-0000-0000-000000000000}"/>
          </ac:spMkLst>
        </pc:spChg>
      </pc:sldChg>
    </pc:docChg>
  </pc:docChgLst>
  <pc:docChgLst>
    <pc:chgData name="Petrick-Löhr, Christina" userId="dffb9101-957e-4480-9bc3-8937ddbd7a45" providerId="ADAL" clId="{638A037E-2E5A-4514-A3B2-F219119E959E}"/>
    <pc:docChg chg="custSel modMainMaster">
      <pc:chgData name="Petrick-Löhr, Christina" userId="dffb9101-957e-4480-9bc3-8937ddbd7a45" providerId="ADAL" clId="{638A037E-2E5A-4514-A3B2-F219119E959E}" dt="2024-02-19T15:19:32.606" v="479" actId="20577"/>
      <pc:docMkLst>
        <pc:docMk/>
      </pc:docMkLst>
      <pc:sldMasterChg chg="modSldLayout">
        <pc:chgData name="Petrick-Löhr, Christina" userId="dffb9101-957e-4480-9bc3-8937ddbd7a45" providerId="ADAL" clId="{638A037E-2E5A-4514-A3B2-F219119E959E}" dt="2024-02-19T15:19:32.606" v="479" actId="20577"/>
        <pc:sldMasterMkLst>
          <pc:docMk/>
          <pc:sldMasterMk cId="1101395404" sldId="2147483660"/>
        </pc:sldMasterMkLst>
        <pc:sldLayoutChg chg="modSp mod">
          <pc:chgData name="Petrick-Löhr, Christina" userId="dffb9101-957e-4480-9bc3-8937ddbd7a45" providerId="ADAL" clId="{638A037E-2E5A-4514-A3B2-F219119E959E}" dt="2024-02-19T15:19:32.606" v="479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etrick-Löhr, Christina" userId="dffb9101-957e-4480-9bc3-8937ddbd7a45" providerId="ADAL" clId="{638A037E-2E5A-4514-A3B2-F219119E959E}" dt="2024-02-19T15:19:32.606" v="479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  <pc:sldLayoutChg chg="modSp mod">
          <pc:chgData name="Petrick-Löhr, Christina" userId="dffb9101-957e-4480-9bc3-8937ddbd7a45" providerId="ADAL" clId="{638A037E-2E5A-4514-A3B2-F219119E959E}" dt="2024-02-19T15:16:20.428" v="416" actId="20577"/>
          <pc:sldLayoutMkLst>
            <pc:docMk/>
            <pc:sldMasterMk cId="1101395404" sldId="2147483660"/>
            <pc:sldLayoutMk cId="3122582184" sldId="2147483665"/>
          </pc:sldLayoutMkLst>
          <pc:spChg chg="mod">
            <ac:chgData name="Petrick-Löhr, Christina" userId="dffb9101-957e-4480-9bc3-8937ddbd7a45" providerId="ADAL" clId="{638A037E-2E5A-4514-A3B2-F219119E959E}" dt="2024-02-19T15:16:20.428" v="416" actId="20577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</pc:sldMasterChg>
    </pc:docChg>
  </pc:docChgLst>
  <pc:docChgLst>
    <pc:chgData name="Prestel, Christiane" userId="fe232f21-963e-4c9a-86fd-0699b396249a" providerId="ADAL" clId="{25D335DC-38E2-4E1F-9CEC-4EDC8BFD2202}"/>
    <pc:docChg chg="undo custSel addSld delSld">
      <pc:chgData name="Prestel, Christiane" userId="fe232f21-963e-4c9a-86fd-0699b396249a" providerId="ADAL" clId="{25D335DC-38E2-4E1F-9CEC-4EDC8BFD2202}" dt="2023-01-26T13:34:50.811" v="1" actId="2696"/>
      <pc:docMkLst>
        <pc:docMk/>
      </pc:docMkLst>
      <pc:sldChg chg="add del">
        <pc:chgData name="Prestel, Christiane" userId="fe232f21-963e-4c9a-86fd-0699b396249a" providerId="ADAL" clId="{25D335DC-38E2-4E1F-9CEC-4EDC8BFD2202}" dt="2023-01-26T13:34:50.811" v="1" actId="2696"/>
        <pc:sldMkLst>
          <pc:docMk/>
          <pc:sldMk cId="296278390" sldId="260"/>
        </pc:sldMkLst>
      </pc:sldChg>
    </pc:docChg>
  </pc:docChgLst>
  <pc:docChgLst>
    <pc:chgData name="Stickling, Erwin" userId="6ac57fcd-a5c5-482f-883a-8c54ef089ac6" providerId="ADAL" clId="{C329C22D-DF08-402A-9549-50021E48AE31}"/>
    <pc:docChg chg="custSel modSld">
      <pc:chgData name="Stickling, Erwin" userId="6ac57fcd-a5c5-482f-883a-8c54ef089ac6" providerId="ADAL" clId="{C329C22D-DF08-402A-9549-50021E48AE31}" dt="2023-09-05T14:05:07.328" v="338"/>
      <pc:docMkLst>
        <pc:docMk/>
      </pc:docMkLst>
      <pc:sldChg chg="modSp mod addCm">
        <pc:chgData name="Stickling, Erwin" userId="6ac57fcd-a5c5-482f-883a-8c54ef089ac6" providerId="ADAL" clId="{C329C22D-DF08-402A-9549-50021E48AE31}" dt="2023-09-05T13:47:01.387" v="321"/>
        <pc:sldMkLst>
          <pc:docMk/>
          <pc:sldMk cId="3741690212" sldId="261"/>
        </pc:sldMkLst>
        <pc:spChg chg="mod">
          <ac:chgData name="Stickling, Erwin" userId="6ac57fcd-a5c5-482f-883a-8c54ef089ac6" providerId="ADAL" clId="{C329C22D-DF08-402A-9549-50021E48AE31}" dt="2023-09-05T13:45:17.422" v="316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09.254" v="306" actId="1076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9.597" v="311" actId="1076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50.955" v="303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47.262" v="320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6.133" v="310" actId="1076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47.012" v="302" actId="1076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28.055" v="317" actId="1076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19.270" v="308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Stickling, Erwin" userId="6ac57fcd-a5c5-482f-883a-8c54ef089ac6" providerId="ADAL" clId="{C329C22D-DF08-402A-9549-50021E48AE31}" dt="2023-09-05T13:44:06.157" v="305" actId="1076"/>
          <ac:spMkLst>
            <pc:docMk/>
            <pc:sldMk cId="3741690212" sldId="261"/>
            <ac:spMk id="34" creationId="{F7CF3DFF-E96D-08BA-2956-84D3FF718F0D}"/>
          </ac:spMkLst>
        </pc:spChg>
        <pc:spChg chg="mod">
          <ac:chgData name="Stickling, Erwin" userId="6ac57fcd-a5c5-482f-883a-8c54ef089ac6" providerId="ADAL" clId="{C329C22D-DF08-402A-9549-50021E48AE31}" dt="2023-09-05T13:44:13.316" v="307" actId="1076"/>
          <ac:spMkLst>
            <pc:docMk/>
            <pc:sldMk cId="3741690212" sldId="261"/>
            <ac:spMk id="35" creationId="{387D481C-695D-3E7C-D07B-51C43436F95A}"/>
          </ac:spMkLst>
        </pc:spChg>
        <pc:picChg chg="mod">
          <ac:chgData name="Stickling, Erwin" userId="6ac57fcd-a5c5-482f-883a-8c54ef089ac6" providerId="ADAL" clId="{C329C22D-DF08-402A-9549-50021E48AE31}" dt="2023-09-05T13:41:38.973" v="269" actId="1076"/>
          <ac:picMkLst>
            <pc:docMk/>
            <pc:sldMk cId="3741690212" sldId="261"/>
            <ac:picMk id="3" creationId="{AD85C005-7CD8-94FA-832A-1F9C47D64E98}"/>
          </ac:picMkLst>
        </pc:picChg>
        <pc:picChg chg="mod">
          <ac:chgData name="Stickling, Erwin" userId="6ac57fcd-a5c5-482f-883a-8c54ef089ac6" providerId="ADAL" clId="{C329C22D-DF08-402A-9549-50021E48AE31}" dt="2023-09-05T13:45:13.622" v="315" actId="1076"/>
          <ac:picMkLst>
            <pc:docMk/>
            <pc:sldMk cId="3741690212" sldId="261"/>
            <ac:picMk id="4" creationId="{6099F06F-1A92-84D5-7440-CF020CE53A2C}"/>
          </ac:picMkLst>
        </pc:picChg>
        <pc:picChg chg="mod">
          <ac:chgData name="Stickling, Erwin" userId="6ac57fcd-a5c5-482f-883a-8c54ef089ac6" providerId="ADAL" clId="{C329C22D-DF08-402A-9549-50021E48AE31}" dt="2023-09-05T13:41:27.982" v="267" actId="1076"/>
          <ac:picMkLst>
            <pc:docMk/>
            <pc:sldMk cId="3741690212" sldId="261"/>
            <ac:picMk id="6" creationId="{78F45D54-0C04-5FF6-3DD3-CD78EB76B569}"/>
          </ac:picMkLst>
        </pc:picChg>
        <pc:picChg chg="mod">
          <ac:chgData name="Stickling, Erwin" userId="6ac57fcd-a5c5-482f-883a-8c54ef089ac6" providerId="ADAL" clId="{C329C22D-DF08-402A-9549-50021E48AE31}" dt="2023-09-05T13:45:11.205" v="314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5:42.223" v="319" actId="688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2:33.909" v="277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3.389" v="272" actId="1076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6.405" v="273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3:30.413" v="299" actId="1076"/>
          <ac:picMkLst>
            <pc:docMk/>
            <pc:sldMk cId="3741690212" sldId="261"/>
            <ac:picMk id="28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32.149" v="268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Stickling, Erwin" userId="6ac57fcd-a5c5-482f-883a-8c54ef089ac6" providerId="ADAL" clId="{C329C22D-DF08-402A-9549-50021E48AE31}" dt="2023-09-05T13:41:25.835" v="266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modSp mod addCm">
        <pc:chgData name="Stickling, Erwin" userId="6ac57fcd-a5c5-482f-883a-8c54ef089ac6" providerId="ADAL" clId="{C329C22D-DF08-402A-9549-50021E48AE31}" dt="2023-09-05T12:33:03.937" v="42"/>
        <pc:sldMkLst>
          <pc:docMk/>
          <pc:sldMk cId="688289535" sldId="317"/>
        </pc:sldMkLst>
        <pc:spChg chg="mod">
          <ac:chgData name="Stickling, Erwin" userId="6ac57fcd-a5c5-482f-883a-8c54ef089ac6" providerId="ADAL" clId="{C329C22D-DF08-402A-9549-50021E48AE31}" dt="2023-09-05T12:24:56.317" v="21" actId="20577"/>
          <ac:spMkLst>
            <pc:docMk/>
            <pc:sldMk cId="688289535" sldId="317"/>
            <ac:spMk id="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2:28:46.302" v="32" actId="1076"/>
          <ac:spMkLst>
            <pc:docMk/>
            <pc:sldMk cId="688289535" sldId="317"/>
            <ac:spMk id="6" creationId="{A1A49EFD-B5AB-5C0E-C0A8-70FDB6792EC3}"/>
          </ac:spMkLst>
        </pc:spChg>
        <pc:spChg chg="mod">
          <ac:chgData name="Stickling, Erwin" userId="6ac57fcd-a5c5-482f-883a-8c54ef089ac6" providerId="ADAL" clId="{C329C22D-DF08-402A-9549-50021E48AE31}" dt="2023-09-05T12:28:02.358" v="27" actId="1076"/>
          <ac:spMkLst>
            <pc:docMk/>
            <pc:sldMk cId="688289535" sldId="317"/>
            <ac:spMk id="10" creationId="{153D833F-DE17-EFF3-ABEC-C7A61A78B2F0}"/>
          </ac:spMkLst>
        </pc:spChg>
        <pc:grpChg chg="mod">
          <ac:chgData name="Stickling, Erwin" userId="6ac57fcd-a5c5-482f-883a-8c54ef089ac6" providerId="ADAL" clId="{C329C22D-DF08-402A-9549-50021E48AE31}" dt="2023-09-05T12:29:12.911" v="37" actId="1076"/>
          <ac:grpSpMkLst>
            <pc:docMk/>
            <pc:sldMk cId="688289535" sldId="317"/>
            <ac:grpSpMk id="41" creationId="{0AED4CC6-A4AB-AD53-31BE-56832FD63823}"/>
          </ac:grpSpMkLst>
        </pc:grpChg>
        <pc:picChg chg="mod">
          <ac:chgData name="Stickling, Erwin" userId="6ac57fcd-a5c5-482f-883a-8c54ef089ac6" providerId="ADAL" clId="{C329C22D-DF08-402A-9549-50021E48AE31}" dt="2023-09-05T12:29:34.313" v="40" actId="1076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Stickling, Erwin" userId="6ac57fcd-a5c5-482f-883a-8c54ef089ac6" providerId="ADAL" clId="{C329C22D-DF08-402A-9549-50021E48AE31}" dt="2023-09-05T12:29:26.887" v="39" actId="1076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Stickling, Erwin" userId="6ac57fcd-a5c5-482f-883a-8c54ef089ac6" providerId="ADAL" clId="{C329C22D-DF08-402A-9549-50021E48AE31}" dt="2023-09-05T12:27:37.517" v="25" actId="1076"/>
          <ac:picMkLst>
            <pc:docMk/>
            <pc:sldMk cId="688289535" sldId="317"/>
            <ac:picMk id="31" creationId="{F55516EE-3EC1-4A63-91A4-CDF0B32D82FE}"/>
          </ac:picMkLst>
        </pc:picChg>
        <pc:picChg chg="mod">
          <ac:chgData name="Stickling, Erwin" userId="6ac57fcd-a5c5-482f-883a-8c54ef089ac6" providerId="ADAL" clId="{C329C22D-DF08-402A-9549-50021E48AE31}" dt="2023-09-05T12:28:54.648" v="34" actId="1076"/>
          <ac:picMkLst>
            <pc:docMk/>
            <pc:sldMk cId="688289535" sldId="317"/>
            <ac:picMk id="35" creationId="{B7D69597-8F1A-F0C6-70A7-78949BBFED30}"/>
          </ac:picMkLst>
        </pc:picChg>
        <pc:picChg chg="mod">
          <ac:chgData name="Stickling, Erwin" userId="6ac57fcd-a5c5-482f-883a-8c54ef089ac6" providerId="ADAL" clId="{C329C22D-DF08-402A-9549-50021E48AE31}" dt="2023-09-05T12:28:30.958" v="30" actId="1076"/>
          <ac:picMkLst>
            <pc:docMk/>
            <pc:sldMk cId="688289535" sldId="317"/>
            <ac:picMk id="39" creationId="{3821E95B-99E2-B214-092B-BBA2B6D1798E}"/>
          </ac:picMkLst>
        </pc:picChg>
      </pc:sldChg>
      <pc:sldChg chg="addCm">
        <pc:chgData name="Stickling, Erwin" userId="6ac57fcd-a5c5-482f-883a-8c54ef089ac6" providerId="ADAL" clId="{C329C22D-DF08-402A-9549-50021E48AE31}" dt="2023-09-05T13:51:03.780" v="322"/>
        <pc:sldMkLst>
          <pc:docMk/>
          <pc:sldMk cId="2022979704" sldId="347"/>
        </pc:sldMkLst>
      </pc:sldChg>
      <pc:sldChg chg="addCm">
        <pc:chgData name="Stickling, Erwin" userId="6ac57fcd-a5c5-482f-883a-8c54ef089ac6" providerId="ADAL" clId="{C329C22D-DF08-402A-9549-50021E48AE31}" dt="2023-09-05T12:34:44.570" v="43"/>
        <pc:sldMkLst>
          <pc:docMk/>
          <pc:sldMk cId="3152991360" sldId="366"/>
        </pc:sldMkLst>
      </pc:sldChg>
      <pc:sldChg chg="addCm">
        <pc:chgData name="Stickling, Erwin" userId="6ac57fcd-a5c5-482f-883a-8c54ef089ac6" providerId="ADAL" clId="{C329C22D-DF08-402A-9549-50021E48AE31}" dt="2023-09-05T14:05:07.328" v="338"/>
        <pc:sldMkLst>
          <pc:docMk/>
          <pc:sldMk cId="2476844997" sldId="367"/>
        </pc:sldMkLst>
      </pc:sldChg>
      <pc:sldChg chg="delSp modSp mod addCm">
        <pc:chgData name="Stickling, Erwin" userId="6ac57fcd-a5c5-482f-883a-8c54ef089ac6" providerId="ADAL" clId="{C329C22D-DF08-402A-9549-50021E48AE31}" dt="2023-09-05T14:01:48.836" v="337"/>
        <pc:sldMkLst>
          <pc:docMk/>
          <pc:sldMk cId="2935802139" sldId="370"/>
        </pc:sldMkLst>
        <pc:spChg chg="del mod">
          <ac:chgData name="Stickling, Erwin" userId="6ac57fcd-a5c5-482f-883a-8c54ef089ac6" providerId="ADAL" clId="{C329C22D-DF08-402A-9549-50021E48AE31}" dt="2023-09-05T14:01:16.081" v="336" actId="478"/>
          <ac:spMkLst>
            <pc:docMk/>
            <pc:sldMk cId="2935802139" sldId="370"/>
            <ac:spMk id="23" creationId="{54A3E7B1-01F2-416B-9FB1-B059B7F386FF}"/>
          </ac:spMkLst>
        </pc:spChg>
        <pc:spChg chg="mod">
          <ac:chgData name="Stickling, Erwin" userId="6ac57fcd-a5c5-482f-883a-8c54ef089ac6" providerId="ADAL" clId="{C329C22D-DF08-402A-9549-50021E48AE31}" dt="2023-09-05T14:01:05.316" v="334" actId="20577"/>
          <ac:spMkLst>
            <pc:docMk/>
            <pc:sldMk cId="2935802139" sldId="370"/>
            <ac:spMk id="34" creationId="{5A69C444-A568-9037-9339-7DBC461B397A}"/>
          </ac:spMkLst>
        </pc:spChg>
      </pc:sldChg>
      <pc:sldChg chg="addCm">
        <pc:chgData name="Stickling, Erwin" userId="6ac57fcd-a5c5-482f-883a-8c54ef089ac6" providerId="ADAL" clId="{C329C22D-DF08-402A-9549-50021E48AE31}" dt="2023-09-05T12:32:13.182" v="41"/>
        <pc:sldMkLst>
          <pc:docMk/>
          <pc:sldMk cId="39996041" sldId="371"/>
        </pc:sldMkLst>
      </pc:sldChg>
    </pc:docChg>
  </pc:docChgLst>
  <pc:docChgLst>
    <pc:chgData name="Isabelle Boi" userId="f42d3645-71e6-40ba-aa38-a71345264941" providerId="ADAL" clId="{F95D78CD-6FA4-4A32-901F-87B03DD0844D}"/>
    <pc:docChg chg="custSel modMainMaster">
      <pc:chgData name="Isabelle Boi" userId="f42d3645-71e6-40ba-aa38-a71345264941" providerId="ADAL" clId="{F95D78CD-6FA4-4A32-901F-87B03DD0844D}" dt="2025-02-28T08:00:36.241" v="42"/>
      <pc:docMkLst>
        <pc:docMk/>
      </pc:docMkLst>
      <pc:sldMasterChg chg="modSldLayout">
        <pc:chgData name="Isabelle Boi" userId="f42d3645-71e6-40ba-aa38-a71345264941" providerId="ADAL" clId="{F95D78CD-6FA4-4A32-901F-87B03DD0844D}" dt="2025-02-28T08:00:36.241" v="42"/>
        <pc:sldMasterMkLst>
          <pc:docMk/>
          <pc:sldMasterMk cId="1101395404" sldId="2147483660"/>
        </pc:sldMasterMkLst>
        <pc:sldLayoutChg chg="addSp delSp modSp mod">
          <pc:chgData name="Isabelle Boi" userId="f42d3645-71e6-40ba-aa38-a71345264941" providerId="ADAL" clId="{F95D78CD-6FA4-4A32-901F-87B03DD0844D}" dt="2025-02-28T08:00:03.906" v="24"/>
          <pc:sldLayoutMkLst>
            <pc:docMk/>
            <pc:sldMasterMk cId="1101395404" sldId="2147483660"/>
            <pc:sldLayoutMk cId="1129656161" sldId="2147483661"/>
          </pc:sldLayoutMkLst>
          <pc:grpChg chg="del">
            <ac:chgData name="Isabelle Boi" userId="f42d3645-71e6-40ba-aa38-a71345264941" providerId="ADAL" clId="{F95D78CD-6FA4-4A32-901F-87B03DD0844D}" dt="2025-02-28T08:00:03.492" v="23" actId="478"/>
            <ac:grpSpMkLst>
              <pc:docMk/>
              <pc:sldMasterMk cId="1101395404" sldId="2147483660"/>
              <pc:sldLayoutMk cId="1129656161" sldId="2147483661"/>
              <ac:grpSpMk id="3" creationId="{B0FC4BDC-198B-F2A8-BC40-48DE0939DB61}"/>
            </ac:grpSpMkLst>
          </pc:grpChg>
          <pc:picChg chg="add mod">
            <ac:chgData name="Isabelle Boi" userId="f42d3645-71e6-40ba-aa38-a71345264941" providerId="ADAL" clId="{F95D78CD-6FA4-4A32-901F-87B03DD0844D}" dt="2025-02-28T08:00:03.906" v="24"/>
            <ac:picMkLst>
              <pc:docMk/>
              <pc:sldMasterMk cId="1101395404" sldId="2147483660"/>
              <pc:sldLayoutMk cId="1129656161" sldId="2147483661"/>
              <ac:picMk id="2" creationId="{E5CBC21E-9E08-2386-D59A-4C041C2F2680}"/>
            </ac:picMkLst>
          </pc:picChg>
          <pc:picChg chg="topLvl">
            <ac:chgData name="Isabelle Boi" userId="f42d3645-71e6-40ba-aa38-a71345264941" providerId="ADAL" clId="{F95D78CD-6FA4-4A32-901F-87B03DD0844D}" dt="2025-02-28T08:00:03.492" v="23" actId="478"/>
            <ac:picMkLst>
              <pc:docMk/>
              <pc:sldMasterMk cId="1101395404" sldId="2147483660"/>
              <pc:sldLayoutMk cId="1129656161" sldId="2147483661"/>
              <ac:picMk id="4" creationId="{33546E91-B10D-3440-3850-63921F973B68}"/>
            </ac:picMkLst>
          </pc:picChg>
          <pc:picChg chg="del topLvl">
            <ac:chgData name="Isabelle Boi" userId="f42d3645-71e6-40ba-aa38-a71345264941" providerId="ADAL" clId="{F95D78CD-6FA4-4A32-901F-87B03DD0844D}" dt="2025-02-28T08:00:03.492" v="23" actId="478"/>
            <ac:picMkLst>
              <pc:docMk/>
              <pc:sldMasterMk cId="1101395404" sldId="2147483660"/>
              <pc:sldLayoutMk cId="1129656161" sldId="2147483661"/>
              <ac:picMk id="5" creationId="{3AC274F3-8784-343C-DBE3-7B8C3054416F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7:59:23.381" v="18" actId="171"/>
          <pc:sldLayoutMkLst>
            <pc:docMk/>
            <pc:sldMasterMk cId="1101395404" sldId="2147483660"/>
            <pc:sldLayoutMk cId="3717837700" sldId="2147483662"/>
          </pc:sldLayoutMkLst>
          <pc:spChg chg="add mod ord">
            <ac:chgData name="Isabelle Boi" userId="f42d3645-71e6-40ba-aa38-a71345264941" providerId="ADAL" clId="{F95D78CD-6FA4-4A32-901F-87B03DD0844D}" dt="2025-02-28T07:59:23.381" v="18" actId="171"/>
            <ac:spMkLst>
              <pc:docMk/>
              <pc:sldMasterMk cId="1101395404" sldId="2147483660"/>
              <pc:sldLayoutMk cId="3717837700" sldId="2147483662"/>
              <ac:spMk id="3" creationId="{5DF53707-F295-277C-885C-FBEE068F8DA3}"/>
            </ac:spMkLst>
          </pc:spChg>
          <pc:picChg chg="del">
            <ac:chgData name="Isabelle Boi" userId="f42d3645-71e6-40ba-aa38-a71345264941" providerId="ADAL" clId="{F95D78CD-6FA4-4A32-901F-87B03DD0844D}" dt="2025-02-28T07:58:04.077" v="4" actId="478"/>
            <ac:picMkLst>
              <pc:docMk/>
              <pc:sldMasterMk cId="1101395404" sldId="2147483660"/>
              <pc:sldLayoutMk cId="3717837700" sldId="2147483662"/>
              <ac:picMk id="4" creationId="{57B36090-754B-C71C-6D47-922E88FA866C}"/>
            </ac:picMkLst>
          </pc:picChg>
          <pc:picChg chg="add mod">
            <ac:chgData name="Isabelle Boi" userId="f42d3645-71e6-40ba-aa38-a71345264941" providerId="ADAL" clId="{F95D78CD-6FA4-4A32-901F-87B03DD0844D}" dt="2025-02-28T07:58:24.230" v="5"/>
            <ac:picMkLst>
              <pc:docMk/>
              <pc:sldMasterMk cId="1101395404" sldId="2147483660"/>
              <pc:sldLayoutMk cId="3717837700" sldId="2147483662"/>
              <ac:picMk id="6" creationId="{CB66D73E-DEEB-AE5E-2209-B5F06E18275A}"/>
            </ac:picMkLst>
          </pc:picChg>
          <pc:picChg chg="add mod ord">
            <ac:chgData name="Isabelle Boi" userId="f42d3645-71e6-40ba-aa38-a71345264941" providerId="ADAL" clId="{F95D78CD-6FA4-4A32-901F-87B03DD0844D}" dt="2025-02-28T07:59:06.956" v="14" actId="171"/>
            <ac:picMkLst>
              <pc:docMk/>
              <pc:sldMasterMk cId="1101395404" sldId="2147483660"/>
              <pc:sldLayoutMk cId="3717837700" sldId="2147483662"/>
              <ac:picMk id="7" creationId="{49C593B8-52D4-1654-84ED-EA0813BCC948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7:59:56.819" v="20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Isabelle Boi" userId="f42d3645-71e6-40ba-aa38-a71345264941" providerId="ADAL" clId="{F95D78CD-6FA4-4A32-901F-87B03DD0844D}" dt="2025-02-27T13:03:23.368" v="3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grpChg chg="del">
            <ac:chgData name="Isabelle Boi" userId="f42d3645-71e6-40ba-aa38-a71345264941" providerId="ADAL" clId="{F95D78CD-6FA4-4A32-901F-87B03DD0844D}" dt="2025-02-28T07:59:55.524" v="19" actId="478"/>
            <ac:grpSpMkLst>
              <pc:docMk/>
              <pc:sldMasterMk cId="1101395404" sldId="2147483660"/>
              <pc:sldLayoutMk cId="2742755402" sldId="2147483663"/>
              <ac:grpSpMk id="9" creationId="{03793605-42B2-26B4-5977-4323261C16D8}"/>
            </ac:grpSpMkLst>
          </pc:grpChg>
          <pc:picChg chg="add mod">
            <ac:chgData name="Isabelle Boi" userId="f42d3645-71e6-40ba-aa38-a71345264941" providerId="ADAL" clId="{F95D78CD-6FA4-4A32-901F-87B03DD0844D}" dt="2025-02-28T07:59:56.819" v="20"/>
            <ac:picMkLst>
              <pc:docMk/>
              <pc:sldMasterMk cId="1101395404" sldId="2147483660"/>
              <pc:sldLayoutMk cId="2742755402" sldId="2147483663"/>
              <ac:picMk id="2" creationId="{E3A92741-687A-6D9E-4121-6918487FA041}"/>
            </ac:picMkLst>
          </pc:picChg>
          <pc:picChg chg="topLvl">
            <ac:chgData name="Isabelle Boi" userId="f42d3645-71e6-40ba-aa38-a71345264941" providerId="ADAL" clId="{F95D78CD-6FA4-4A32-901F-87B03DD0844D}" dt="2025-02-28T07:59:55.524" v="19" actId="478"/>
            <ac:picMkLst>
              <pc:docMk/>
              <pc:sldMasterMk cId="1101395404" sldId="2147483660"/>
              <pc:sldLayoutMk cId="2742755402" sldId="2147483663"/>
              <ac:picMk id="4" creationId="{EBF1ACE6-9A3C-2986-F69B-C5D10D109CF3}"/>
            </ac:picMkLst>
          </pc:picChg>
          <pc:picChg chg="del topLvl">
            <ac:chgData name="Isabelle Boi" userId="f42d3645-71e6-40ba-aa38-a71345264941" providerId="ADAL" clId="{F95D78CD-6FA4-4A32-901F-87B03DD0844D}" dt="2025-02-28T07:59:55.524" v="19" actId="478"/>
            <ac:picMkLst>
              <pc:docMk/>
              <pc:sldMasterMk cId="1101395404" sldId="2147483660"/>
              <pc:sldLayoutMk cId="2742755402" sldId="2147483663"/>
              <ac:picMk id="6" creationId="{6B53F927-9B00-E238-58A8-6E4083254406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00.439" v="22"/>
          <pc:sldLayoutMkLst>
            <pc:docMk/>
            <pc:sldMasterMk cId="1101395404" sldId="2147483660"/>
            <pc:sldLayoutMk cId="3122582184" sldId="2147483665"/>
          </pc:sldLayoutMkLst>
          <pc:grpChg chg="del">
            <ac:chgData name="Isabelle Boi" userId="f42d3645-71e6-40ba-aa38-a71345264941" providerId="ADAL" clId="{F95D78CD-6FA4-4A32-901F-87B03DD0844D}" dt="2025-02-28T08:00:00.032" v="21" actId="478"/>
            <ac:grpSpMkLst>
              <pc:docMk/>
              <pc:sldMasterMk cId="1101395404" sldId="2147483660"/>
              <pc:sldLayoutMk cId="3122582184" sldId="2147483665"/>
              <ac:grpSpMk id="3" creationId="{915F673D-8710-B754-97F5-ED167445205D}"/>
            </ac:grpSpMkLst>
          </pc:grpChg>
          <pc:picChg chg="add mod">
            <ac:chgData name="Isabelle Boi" userId="f42d3645-71e6-40ba-aa38-a71345264941" providerId="ADAL" clId="{F95D78CD-6FA4-4A32-901F-87B03DD0844D}" dt="2025-02-28T08:00:00.439" v="22"/>
            <ac:picMkLst>
              <pc:docMk/>
              <pc:sldMasterMk cId="1101395404" sldId="2147483660"/>
              <pc:sldLayoutMk cId="3122582184" sldId="2147483665"/>
              <ac:picMk id="2" creationId="{7CA05DA1-8437-5323-CCFF-6CB90178DB74}"/>
            </ac:picMkLst>
          </pc:picChg>
          <pc:picChg chg="topLvl">
            <ac:chgData name="Isabelle Boi" userId="f42d3645-71e6-40ba-aa38-a71345264941" providerId="ADAL" clId="{F95D78CD-6FA4-4A32-901F-87B03DD0844D}" dt="2025-02-28T08:00:00.032" v="21" actId="478"/>
            <ac:picMkLst>
              <pc:docMk/>
              <pc:sldMasterMk cId="1101395404" sldId="2147483660"/>
              <pc:sldLayoutMk cId="3122582184" sldId="2147483665"/>
              <ac:picMk id="4" creationId="{693C7FB5-D720-1242-C708-9A6433D6A49C}"/>
            </ac:picMkLst>
          </pc:picChg>
          <pc:picChg chg="del topLvl">
            <ac:chgData name="Isabelle Boi" userId="f42d3645-71e6-40ba-aa38-a71345264941" providerId="ADAL" clId="{F95D78CD-6FA4-4A32-901F-87B03DD0844D}" dt="2025-02-28T08:00:00.032" v="21" actId="478"/>
            <ac:picMkLst>
              <pc:docMk/>
              <pc:sldMasterMk cId="1101395404" sldId="2147483660"/>
              <pc:sldLayoutMk cId="3122582184" sldId="2147483665"/>
              <ac:picMk id="5" creationId="{F80C2FE0-82B4-D314-2CFF-6CA6D328CEDB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07.211" v="26"/>
          <pc:sldLayoutMkLst>
            <pc:docMk/>
            <pc:sldMasterMk cId="1101395404" sldId="2147483660"/>
            <pc:sldLayoutMk cId="1691911957" sldId="2147483666"/>
          </pc:sldLayoutMkLst>
          <pc:grpChg chg="del">
            <ac:chgData name="Isabelle Boi" userId="f42d3645-71e6-40ba-aa38-a71345264941" providerId="ADAL" clId="{F95D78CD-6FA4-4A32-901F-87B03DD0844D}" dt="2025-02-28T08:00:06.866" v="25" actId="478"/>
            <ac:grpSpMkLst>
              <pc:docMk/>
              <pc:sldMasterMk cId="1101395404" sldId="2147483660"/>
              <pc:sldLayoutMk cId="1691911957" sldId="2147483666"/>
              <ac:grpSpMk id="3" creationId="{17602200-46EF-3D84-7DE9-94DE61905B4B}"/>
            </ac:grpSpMkLst>
          </pc:grpChg>
          <pc:picChg chg="add mod">
            <ac:chgData name="Isabelle Boi" userId="f42d3645-71e6-40ba-aa38-a71345264941" providerId="ADAL" clId="{F95D78CD-6FA4-4A32-901F-87B03DD0844D}" dt="2025-02-28T08:00:07.211" v="26"/>
            <ac:picMkLst>
              <pc:docMk/>
              <pc:sldMasterMk cId="1101395404" sldId="2147483660"/>
              <pc:sldLayoutMk cId="1691911957" sldId="2147483666"/>
              <ac:picMk id="2" creationId="{21C8566A-B3B8-66CE-07ED-0B96D07DDA55}"/>
            </ac:picMkLst>
          </pc:picChg>
          <pc:picChg chg="topLvl">
            <ac:chgData name="Isabelle Boi" userId="f42d3645-71e6-40ba-aa38-a71345264941" providerId="ADAL" clId="{F95D78CD-6FA4-4A32-901F-87B03DD0844D}" dt="2025-02-28T08:00:06.866" v="25" actId="478"/>
            <ac:picMkLst>
              <pc:docMk/>
              <pc:sldMasterMk cId="1101395404" sldId="2147483660"/>
              <pc:sldLayoutMk cId="1691911957" sldId="2147483666"/>
              <ac:picMk id="4" creationId="{7768E357-A2F4-8A6D-F7B3-793E2DBCF412}"/>
            </ac:picMkLst>
          </pc:picChg>
          <pc:picChg chg="del topLvl">
            <ac:chgData name="Isabelle Boi" userId="f42d3645-71e6-40ba-aa38-a71345264941" providerId="ADAL" clId="{F95D78CD-6FA4-4A32-901F-87B03DD0844D}" dt="2025-02-28T08:00:06.866" v="25" actId="478"/>
            <ac:picMkLst>
              <pc:docMk/>
              <pc:sldMasterMk cId="1101395404" sldId="2147483660"/>
              <pc:sldLayoutMk cId="1691911957" sldId="2147483666"/>
              <ac:picMk id="5" creationId="{1EE0CF11-D2F1-EA04-D1BC-EDF94185CD90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11.631" v="28"/>
          <pc:sldLayoutMkLst>
            <pc:docMk/>
            <pc:sldMasterMk cId="1101395404" sldId="2147483660"/>
            <pc:sldLayoutMk cId="1023014668" sldId="2147483667"/>
          </pc:sldLayoutMkLst>
          <pc:grpChg chg="del">
            <ac:chgData name="Isabelle Boi" userId="f42d3645-71e6-40ba-aa38-a71345264941" providerId="ADAL" clId="{F95D78CD-6FA4-4A32-901F-87B03DD0844D}" dt="2025-02-28T08:00:11.267" v="27" actId="478"/>
            <ac:grpSpMkLst>
              <pc:docMk/>
              <pc:sldMasterMk cId="1101395404" sldId="2147483660"/>
              <pc:sldLayoutMk cId="1023014668" sldId="2147483667"/>
              <ac:grpSpMk id="2" creationId="{7281BB56-C392-E481-E435-F0832849C8EA}"/>
            </ac:grpSpMkLst>
          </pc:grpChg>
          <pc:picChg chg="topLvl">
            <ac:chgData name="Isabelle Boi" userId="f42d3645-71e6-40ba-aa38-a71345264941" providerId="ADAL" clId="{F95D78CD-6FA4-4A32-901F-87B03DD0844D}" dt="2025-02-28T08:00:11.267" v="27" actId="478"/>
            <ac:picMkLst>
              <pc:docMk/>
              <pc:sldMasterMk cId="1101395404" sldId="2147483660"/>
              <pc:sldLayoutMk cId="1023014668" sldId="2147483667"/>
              <ac:picMk id="3" creationId="{B21FA5D9-2054-C119-A202-2C559CAD7FE9}"/>
            </ac:picMkLst>
          </pc:picChg>
          <pc:picChg chg="del topLvl">
            <ac:chgData name="Isabelle Boi" userId="f42d3645-71e6-40ba-aa38-a71345264941" providerId="ADAL" clId="{F95D78CD-6FA4-4A32-901F-87B03DD0844D}" dt="2025-02-28T08:00:11.267" v="27" actId="478"/>
            <ac:picMkLst>
              <pc:docMk/>
              <pc:sldMasterMk cId="1101395404" sldId="2147483660"/>
              <pc:sldLayoutMk cId="1023014668" sldId="2147483667"/>
              <ac:picMk id="4" creationId="{554527EC-D903-AA06-B0E7-FE990309101C}"/>
            </ac:picMkLst>
          </pc:picChg>
          <pc:picChg chg="add mod">
            <ac:chgData name="Isabelle Boi" userId="f42d3645-71e6-40ba-aa38-a71345264941" providerId="ADAL" clId="{F95D78CD-6FA4-4A32-901F-87B03DD0844D}" dt="2025-02-28T08:00:11.631" v="28"/>
            <ac:picMkLst>
              <pc:docMk/>
              <pc:sldMasterMk cId="1101395404" sldId="2147483660"/>
              <pc:sldLayoutMk cId="1023014668" sldId="2147483667"/>
              <ac:picMk id="5" creationId="{41570D69-8C1C-1DE1-942A-B81FFF59694B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15.007" v="30"/>
          <pc:sldLayoutMkLst>
            <pc:docMk/>
            <pc:sldMasterMk cId="1101395404" sldId="2147483660"/>
            <pc:sldLayoutMk cId="3078432155" sldId="2147483668"/>
          </pc:sldLayoutMkLst>
          <pc:grpChg chg="del">
            <ac:chgData name="Isabelle Boi" userId="f42d3645-71e6-40ba-aa38-a71345264941" providerId="ADAL" clId="{F95D78CD-6FA4-4A32-901F-87B03DD0844D}" dt="2025-02-28T08:00:14.651" v="29" actId="478"/>
            <ac:grpSpMkLst>
              <pc:docMk/>
              <pc:sldMasterMk cId="1101395404" sldId="2147483660"/>
              <pc:sldLayoutMk cId="3078432155" sldId="2147483668"/>
              <ac:grpSpMk id="3" creationId="{E9F75035-F17F-3898-63EF-234728AEA1B1}"/>
            </ac:grpSpMkLst>
          </pc:grpChg>
          <pc:picChg chg="add mod">
            <ac:chgData name="Isabelle Boi" userId="f42d3645-71e6-40ba-aa38-a71345264941" providerId="ADAL" clId="{F95D78CD-6FA4-4A32-901F-87B03DD0844D}" dt="2025-02-28T08:00:15.007" v="30"/>
            <ac:picMkLst>
              <pc:docMk/>
              <pc:sldMasterMk cId="1101395404" sldId="2147483660"/>
              <pc:sldLayoutMk cId="3078432155" sldId="2147483668"/>
              <ac:picMk id="2" creationId="{DA72E2A7-8C5F-C932-7CDA-22FF6ADEDC23}"/>
            </ac:picMkLst>
          </pc:picChg>
          <pc:picChg chg="topLvl">
            <ac:chgData name="Isabelle Boi" userId="f42d3645-71e6-40ba-aa38-a71345264941" providerId="ADAL" clId="{F95D78CD-6FA4-4A32-901F-87B03DD0844D}" dt="2025-02-28T08:00:14.651" v="29" actId="478"/>
            <ac:picMkLst>
              <pc:docMk/>
              <pc:sldMasterMk cId="1101395404" sldId="2147483660"/>
              <pc:sldLayoutMk cId="3078432155" sldId="2147483668"/>
              <ac:picMk id="4" creationId="{DE941AC2-83A7-E967-AB44-3C4E221E95C7}"/>
            </ac:picMkLst>
          </pc:picChg>
          <pc:picChg chg="del topLvl">
            <ac:chgData name="Isabelle Boi" userId="f42d3645-71e6-40ba-aa38-a71345264941" providerId="ADAL" clId="{F95D78CD-6FA4-4A32-901F-87B03DD0844D}" dt="2025-02-28T08:00:14.651" v="29" actId="478"/>
            <ac:picMkLst>
              <pc:docMk/>
              <pc:sldMasterMk cId="1101395404" sldId="2147483660"/>
              <pc:sldLayoutMk cId="3078432155" sldId="2147483668"/>
              <ac:picMk id="5" creationId="{CD766EF3-EAC2-4BF0-7C7F-F3466F64D440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18.325" v="32"/>
          <pc:sldLayoutMkLst>
            <pc:docMk/>
            <pc:sldMasterMk cId="1101395404" sldId="2147483660"/>
            <pc:sldLayoutMk cId="816284854" sldId="2147483669"/>
          </pc:sldLayoutMkLst>
          <pc:grpChg chg="del">
            <ac:chgData name="Isabelle Boi" userId="f42d3645-71e6-40ba-aa38-a71345264941" providerId="ADAL" clId="{F95D78CD-6FA4-4A32-901F-87B03DD0844D}" dt="2025-02-28T08:00:17.917" v="31" actId="478"/>
            <ac:grpSpMkLst>
              <pc:docMk/>
              <pc:sldMasterMk cId="1101395404" sldId="2147483660"/>
              <pc:sldLayoutMk cId="816284854" sldId="2147483669"/>
              <ac:grpSpMk id="3" creationId="{EC6719EF-5A3F-840F-8E42-865572694532}"/>
            </ac:grpSpMkLst>
          </pc:grpChg>
          <pc:picChg chg="add mod">
            <ac:chgData name="Isabelle Boi" userId="f42d3645-71e6-40ba-aa38-a71345264941" providerId="ADAL" clId="{F95D78CD-6FA4-4A32-901F-87B03DD0844D}" dt="2025-02-28T08:00:18.325" v="32"/>
            <ac:picMkLst>
              <pc:docMk/>
              <pc:sldMasterMk cId="1101395404" sldId="2147483660"/>
              <pc:sldLayoutMk cId="816284854" sldId="2147483669"/>
              <ac:picMk id="2" creationId="{05B2B80F-9987-00D3-8F2E-FDB96F4C234D}"/>
            </ac:picMkLst>
          </pc:picChg>
          <pc:picChg chg="topLvl">
            <ac:chgData name="Isabelle Boi" userId="f42d3645-71e6-40ba-aa38-a71345264941" providerId="ADAL" clId="{F95D78CD-6FA4-4A32-901F-87B03DD0844D}" dt="2025-02-28T08:00:17.917" v="31" actId="478"/>
            <ac:picMkLst>
              <pc:docMk/>
              <pc:sldMasterMk cId="1101395404" sldId="2147483660"/>
              <pc:sldLayoutMk cId="816284854" sldId="2147483669"/>
              <ac:picMk id="4" creationId="{3A995AF2-54F3-3F03-B843-DF6CBF85A8B4}"/>
            </ac:picMkLst>
          </pc:picChg>
          <pc:picChg chg="del topLvl">
            <ac:chgData name="Isabelle Boi" userId="f42d3645-71e6-40ba-aa38-a71345264941" providerId="ADAL" clId="{F95D78CD-6FA4-4A32-901F-87B03DD0844D}" dt="2025-02-28T08:00:17.917" v="31" actId="478"/>
            <ac:picMkLst>
              <pc:docMk/>
              <pc:sldMasterMk cId="1101395404" sldId="2147483660"/>
              <pc:sldLayoutMk cId="816284854" sldId="2147483669"/>
              <ac:picMk id="5" creationId="{A148691C-BC55-8C2E-4500-94AF271938D5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22.001" v="34"/>
          <pc:sldLayoutMkLst>
            <pc:docMk/>
            <pc:sldMasterMk cId="1101395404" sldId="2147483660"/>
            <pc:sldLayoutMk cId="3510131088" sldId="2147483670"/>
          </pc:sldLayoutMkLst>
          <pc:grpChg chg="del">
            <ac:chgData name="Isabelle Boi" userId="f42d3645-71e6-40ba-aa38-a71345264941" providerId="ADAL" clId="{F95D78CD-6FA4-4A32-901F-87B03DD0844D}" dt="2025-02-28T08:00:21.651" v="33" actId="478"/>
            <ac:grpSpMkLst>
              <pc:docMk/>
              <pc:sldMasterMk cId="1101395404" sldId="2147483660"/>
              <pc:sldLayoutMk cId="3510131088" sldId="2147483670"/>
              <ac:grpSpMk id="4" creationId="{9C9E5D5A-1740-6C97-08DF-D2EC18FBD7FC}"/>
            </ac:grpSpMkLst>
          </pc:grpChg>
          <pc:picChg chg="add mod">
            <ac:chgData name="Isabelle Boi" userId="f42d3645-71e6-40ba-aa38-a71345264941" providerId="ADAL" clId="{F95D78CD-6FA4-4A32-901F-87B03DD0844D}" dt="2025-02-28T08:00:22.001" v="34"/>
            <ac:picMkLst>
              <pc:docMk/>
              <pc:sldMasterMk cId="1101395404" sldId="2147483660"/>
              <pc:sldLayoutMk cId="3510131088" sldId="2147483670"/>
              <ac:picMk id="2" creationId="{92C9FD1F-F18C-5747-4C99-D03DCAB8F66D}"/>
            </ac:picMkLst>
          </pc:picChg>
          <pc:picChg chg="topLvl">
            <ac:chgData name="Isabelle Boi" userId="f42d3645-71e6-40ba-aa38-a71345264941" providerId="ADAL" clId="{F95D78CD-6FA4-4A32-901F-87B03DD0844D}" dt="2025-02-28T08:00:21.651" v="33" actId="478"/>
            <ac:picMkLst>
              <pc:docMk/>
              <pc:sldMasterMk cId="1101395404" sldId="2147483660"/>
              <pc:sldLayoutMk cId="3510131088" sldId="2147483670"/>
              <ac:picMk id="5" creationId="{88957D61-5FEF-1B2B-8B92-1C438F56AD3A}"/>
            </ac:picMkLst>
          </pc:picChg>
          <pc:picChg chg="del topLvl">
            <ac:chgData name="Isabelle Boi" userId="f42d3645-71e6-40ba-aa38-a71345264941" providerId="ADAL" clId="{F95D78CD-6FA4-4A32-901F-87B03DD0844D}" dt="2025-02-28T08:00:21.651" v="33" actId="478"/>
            <ac:picMkLst>
              <pc:docMk/>
              <pc:sldMasterMk cId="1101395404" sldId="2147483660"/>
              <pc:sldLayoutMk cId="3510131088" sldId="2147483670"/>
              <ac:picMk id="9" creationId="{BFB26764-33C0-CD73-37E8-A2753CCD3F5F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25.339" v="36"/>
          <pc:sldLayoutMkLst>
            <pc:docMk/>
            <pc:sldMasterMk cId="1101395404" sldId="2147483660"/>
            <pc:sldLayoutMk cId="2349210964" sldId="2147483671"/>
          </pc:sldLayoutMkLst>
          <pc:grpChg chg="del">
            <ac:chgData name="Isabelle Boi" userId="f42d3645-71e6-40ba-aa38-a71345264941" providerId="ADAL" clId="{F95D78CD-6FA4-4A32-901F-87B03DD0844D}" dt="2025-02-28T08:00:25.011" v="35" actId="478"/>
            <ac:grpSpMkLst>
              <pc:docMk/>
              <pc:sldMasterMk cId="1101395404" sldId="2147483660"/>
              <pc:sldLayoutMk cId="2349210964" sldId="2147483671"/>
              <ac:grpSpMk id="3" creationId="{52FCFA81-90A8-9CD1-7870-AD0982757675}"/>
            </ac:grpSpMkLst>
          </pc:grpChg>
          <pc:picChg chg="add mod">
            <ac:chgData name="Isabelle Boi" userId="f42d3645-71e6-40ba-aa38-a71345264941" providerId="ADAL" clId="{F95D78CD-6FA4-4A32-901F-87B03DD0844D}" dt="2025-02-28T08:00:25.339" v="36"/>
            <ac:picMkLst>
              <pc:docMk/>
              <pc:sldMasterMk cId="1101395404" sldId="2147483660"/>
              <pc:sldLayoutMk cId="2349210964" sldId="2147483671"/>
              <ac:picMk id="2" creationId="{48FD440D-2AFF-0357-69D5-D3B302E4F816}"/>
            </ac:picMkLst>
          </pc:picChg>
          <pc:picChg chg="topLvl">
            <ac:chgData name="Isabelle Boi" userId="f42d3645-71e6-40ba-aa38-a71345264941" providerId="ADAL" clId="{F95D78CD-6FA4-4A32-901F-87B03DD0844D}" dt="2025-02-28T08:00:25.011" v="35" actId="478"/>
            <ac:picMkLst>
              <pc:docMk/>
              <pc:sldMasterMk cId="1101395404" sldId="2147483660"/>
              <pc:sldLayoutMk cId="2349210964" sldId="2147483671"/>
              <ac:picMk id="4" creationId="{F60ED1B3-7C6E-5BCC-397B-18BE70A52F4D}"/>
            </ac:picMkLst>
          </pc:picChg>
          <pc:picChg chg="del topLvl">
            <ac:chgData name="Isabelle Boi" userId="f42d3645-71e6-40ba-aa38-a71345264941" providerId="ADAL" clId="{F95D78CD-6FA4-4A32-901F-87B03DD0844D}" dt="2025-02-28T08:00:25.011" v="35" actId="478"/>
            <ac:picMkLst>
              <pc:docMk/>
              <pc:sldMasterMk cId="1101395404" sldId="2147483660"/>
              <pc:sldLayoutMk cId="2349210964" sldId="2147483671"/>
              <ac:picMk id="5" creationId="{0AADCCE7-F7D9-769C-ABC2-61AD6E60A76B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29.411" v="38"/>
          <pc:sldLayoutMkLst>
            <pc:docMk/>
            <pc:sldMasterMk cId="1101395404" sldId="2147483660"/>
            <pc:sldLayoutMk cId="700550081" sldId="2147483672"/>
          </pc:sldLayoutMkLst>
          <pc:grpChg chg="del">
            <ac:chgData name="Isabelle Boi" userId="f42d3645-71e6-40ba-aa38-a71345264941" providerId="ADAL" clId="{F95D78CD-6FA4-4A32-901F-87B03DD0844D}" dt="2025-02-28T08:00:29.100" v="37" actId="478"/>
            <ac:grpSpMkLst>
              <pc:docMk/>
              <pc:sldMasterMk cId="1101395404" sldId="2147483660"/>
              <pc:sldLayoutMk cId="700550081" sldId="2147483672"/>
              <ac:grpSpMk id="3" creationId="{52FCFA81-90A8-9CD1-7870-AD0982757675}"/>
            </ac:grpSpMkLst>
          </pc:grpChg>
          <pc:picChg chg="add mod">
            <ac:chgData name="Isabelle Boi" userId="f42d3645-71e6-40ba-aa38-a71345264941" providerId="ADAL" clId="{F95D78CD-6FA4-4A32-901F-87B03DD0844D}" dt="2025-02-28T08:00:29.411" v="38"/>
            <ac:picMkLst>
              <pc:docMk/>
              <pc:sldMasterMk cId="1101395404" sldId="2147483660"/>
              <pc:sldLayoutMk cId="700550081" sldId="2147483672"/>
              <ac:picMk id="2" creationId="{7BDDED7A-4BCD-23B3-C390-C34DBB528807}"/>
            </ac:picMkLst>
          </pc:picChg>
          <pc:picChg chg="topLvl">
            <ac:chgData name="Isabelle Boi" userId="f42d3645-71e6-40ba-aa38-a71345264941" providerId="ADAL" clId="{F95D78CD-6FA4-4A32-901F-87B03DD0844D}" dt="2025-02-28T08:00:29.100" v="37" actId="478"/>
            <ac:picMkLst>
              <pc:docMk/>
              <pc:sldMasterMk cId="1101395404" sldId="2147483660"/>
              <pc:sldLayoutMk cId="700550081" sldId="2147483672"/>
              <ac:picMk id="4" creationId="{F60ED1B3-7C6E-5BCC-397B-18BE70A52F4D}"/>
            </ac:picMkLst>
          </pc:picChg>
          <pc:picChg chg="del topLvl">
            <ac:chgData name="Isabelle Boi" userId="f42d3645-71e6-40ba-aa38-a71345264941" providerId="ADAL" clId="{F95D78CD-6FA4-4A32-901F-87B03DD0844D}" dt="2025-02-28T08:00:29.100" v="37" actId="478"/>
            <ac:picMkLst>
              <pc:docMk/>
              <pc:sldMasterMk cId="1101395404" sldId="2147483660"/>
              <pc:sldLayoutMk cId="700550081" sldId="2147483672"/>
              <ac:picMk id="5" creationId="{0AADCCE7-F7D9-769C-ABC2-61AD6E60A76B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33.279" v="40"/>
          <pc:sldLayoutMkLst>
            <pc:docMk/>
            <pc:sldMasterMk cId="1101395404" sldId="2147483660"/>
            <pc:sldLayoutMk cId="3890154385" sldId="2147483673"/>
          </pc:sldLayoutMkLst>
          <pc:grpChg chg="del">
            <ac:chgData name="Isabelle Boi" userId="f42d3645-71e6-40ba-aa38-a71345264941" providerId="ADAL" clId="{F95D78CD-6FA4-4A32-901F-87B03DD0844D}" dt="2025-02-28T08:00:32.907" v="39" actId="478"/>
            <ac:grpSpMkLst>
              <pc:docMk/>
              <pc:sldMasterMk cId="1101395404" sldId="2147483660"/>
              <pc:sldLayoutMk cId="3890154385" sldId="2147483673"/>
              <ac:grpSpMk id="3" creationId="{52FCFA81-90A8-9CD1-7870-AD0982757675}"/>
            </ac:grpSpMkLst>
          </pc:grpChg>
          <pc:picChg chg="add mod">
            <ac:chgData name="Isabelle Boi" userId="f42d3645-71e6-40ba-aa38-a71345264941" providerId="ADAL" clId="{F95D78CD-6FA4-4A32-901F-87B03DD0844D}" dt="2025-02-28T08:00:33.279" v="40"/>
            <ac:picMkLst>
              <pc:docMk/>
              <pc:sldMasterMk cId="1101395404" sldId="2147483660"/>
              <pc:sldLayoutMk cId="3890154385" sldId="2147483673"/>
              <ac:picMk id="2" creationId="{FB976FB4-7A32-FBE9-CB05-D393A78C97DA}"/>
            </ac:picMkLst>
          </pc:picChg>
          <pc:picChg chg="topLvl">
            <ac:chgData name="Isabelle Boi" userId="f42d3645-71e6-40ba-aa38-a71345264941" providerId="ADAL" clId="{F95D78CD-6FA4-4A32-901F-87B03DD0844D}" dt="2025-02-28T08:00:32.907" v="39" actId="478"/>
            <ac:picMkLst>
              <pc:docMk/>
              <pc:sldMasterMk cId="1101395404" sldId="2147483660"/>
              <pc:sldLayoutMk cId="3890154385" sldId="2147483673"/>
              <ac:picMk id="4" creationId="{F60ED1B3-7C6E-5BCC-397B-18BE70A52F4D}"/>
            </ac:picMkLst>
          </pc:picChg>
          <pc:picChg chg="del topLvl">
            <ac:chgData name="Isabelle Boi" userId="f42d3645-71e6-40ba-aa38-a71345264941" providerId="ADAL" clId="{F95D78CD-6FA4-4A32-901F-87B03DD0844D}" dt="2025-02-28T08:00:32.907" v="39" actId="478"/>
            <ac:picMkLst>
              <pc:docMk/>
              <pc:sldMasterMk cId="1101395404" sldId="2147483660"/>
              <pc:sldLayoutMk cId="3890154385" sldId="2147483673"/>
              <ac:picMk id="5" creationId="{0AADCCE7-F7D9-769C-ABC2-61AD6E60A76B}"/>
            </ac:picMkLst>
          </pc:picChg>
        </pc:sldLayoutChg>
        <pc:sldLayoutChg chg="addSp delSp modSp mod">
          <pc:chgData name="Isabelle Boi" userId="f42d3645-71e6-40ba-aa38-a71345264941" providerId="ADAL" clId="{F95D78CD-6FA4-4A32-901F-87B03DD0844D}" dt="2025-02-28T08:00:36.241" v="42"/>
          <pc:sldLayoutMkLst>
            <pc:docMk/>
            <pc:sldMasterMk cId="1101395404" sldId="2147483660"/>
            <pc:sldLayoutMk cId="2672532185" sldId="2147483674"/>
          </pc:sldLayoutMkLst>
          <pc:grpChg chg="del">
            <ac:chgData name="Isabelle Boi" userId="f42d3645-71e6-40ba-aa38-a71345264941" providerId="ADAL" clId="{F95D78CD-6FA4-4A32-901F-87B03DD0844D}" dt="2025-02-28T08:00:35.940" v="41" actId="478"/>
            <ac:grpSpMkLst>
              <pc:docMk/>
              <pc:sldMasterMk cId="1101395404" sldId="2147483660"/>
              <pc:sldLayoutMk cId="2672532185" sldId="2147483674"/>
              <ac:grpSpMk id="3" creationId="{52FCFA81-90A8-9CD1-7870-AD0982757675}"/>
            </ac:grpSpMkLst>
          </pc:grpChg>
          <pc:picChg chg="add mod">
            <ac:chgData name="Isabelle Boi" userId="f42d3645-71e6-40ba-aa38-a71345264941" providerId="ADAL" clId="{F95D78CD-6FA4-4A32-901F-87B03DD0844D}" dt="2025-02-28T08:00:36.241" v="42"/>
            <ac:picMkLst>
              <pc:docMk/>
              <pc:sldMasterMk cId="1101395404" sldId="2147483660"/>
              <pc:sldLayoutMk cId="2672532185" sldId="2147483674"/>
              <ac:picMk id="2" creationId="{BB82463F-1E0B-B8FE-3299-4A65858E971B}"/>
            </ac:picMkLst>
          </pc:picChg>
          <pc:picChg chg="topLvl">
            <ac:chgData name="Isabelle Boi" userId="f42d3645-71e6-40ba-aa38-a71345264941" providerId="ADAL" clId="{F95D78CD-6FA4-4A32-901F-87B03DD0844D}" dt="2025-02-28T08:00:35.940" v="41" actId="478"/>
            <ac:picMkLst>
              <pc:docMk/>
              <pc:sldMasterMk cId="1101395404" sldId="2147483660"/>
              <pc:sldLayoutMk cId="2672532185" sldId="2147483674"/>
              <ac:picMk id="4" creationId="{F60ED1B3-7C6E-5BCC-397B-18BE70A52F4D}"/>
            </ac:picMkLst>
          </pc:picChg>
          <pc:picChg chg="del topLvl">
            <ac:chgData name="Isabelle Boi" userId="f42d3645-71e6-40ba-aa38-a71345264941" providerId="ADAL" clId="{F95D78CD-6FA4-4A32-901F-87B03DD0844D}" dt="2025-02-28T08:00:35.940" v="41" actId="478"/>
            <ac:picMkLst>
              <pc:docMk/>
              <pc:sldMasterMk cId="1101395404" sldId="2147483660"/>
              <pc:sldLayoutMk cId="2672532185" sldId="2147483674"/>
              <ac:picMk id="5" creationId="{0AADCCE7-F7D9-769C-ABC2-61AD6E60A76B}"/>
            </ac:picMkLst>
          </pc:picChg>
        </pc:sldLayoutChg>
      </pc:sldMasterChg>
    </pc:docChg>
  </pc:docChgLst>
  <pc:docChgLst>
    <pc:chgData name="Stefanie Reiß" userId="b20c5327-cfc3-431e-adba-f3d9960e0b2b" providerId="ADAL" clId="{7311DBCD-EE82-42A5-9765-25DAE381613F}"/>
    <pc:docChg chg="modSld">
      <pc:chgData name="Stefanie Reiß" userId="b20c5327-cfc3-431e-adba-f3d9960e0b2b" providerId="ADAL" clId="{7311DBCD-EE82-42A5-9765-25DAE381613F}" dt="2025-03-03T11:24:02.556" v="53" actId="1036"/>
      <pc:docMkLst>
        <pc:docMk/>
      </pc:docMkLst>
      <pc:sldChg chg="addSp delSp modSp mod">
        <pc:chgData name="Stefanie Reiß" userId="b20c5327-cfc3-431e-adba-f3d9960e0b2b" providerId="ADAL" clId="{7311DBCD-EE82-42A5-9765-25DAE381613F}" dt="2025-03-03T11:24:02.556" v="53" actId="1036"/>
        <pc:sldMkLst>
          <pc:docMk/>
          <pc:sldMk cId="3591848488" sldId="397"/>
        </pc:sldMkLst>
        <pc:spChg chg="add del mod">
          <ac:chgData name="Stefanie Reiß" userId="b20c5327-cfc3-431e-adba-f3d9960e0b2b" providerId="ADAL" clId="{7311DBCD-EE82-42A5-9765-25DAE381613F}" dt="2025-03-03T11:23:41.219" v="47"/>
          <ac:spMkLst>
            <pc:docMk/>
            <pc:sldMk cId="3591848488" sldId="397"/>
            <ac:spMk id="2" creationId="{36FF0E4C-1DA7-EA18-90C9-BBC8DD747924}"/>
          </ac:spMkLst>
        </pc:spChg>
        <pc:spChg chg="add mod">
          <ac:chgData name="Stefanie Reiß" userId="b20c5327-cfc3-431e-adba-f3d9960e0b2b" providerId="ADAL" clId="{7311DBCD-EE82-42A5-9765-25DAE381613F}" dt="2025-03-03T11:23:40.206" v="45" actId="207"/>
          <ac:spMkLst>
            <pc:docMk/>
            <pc:sldMk cId="3591848488" sldId="397"/>
            <ac:spMk id="3" creationId="{3D259F44-6E04-2130-F70A-21C6A650D6A0}"/>
          </ac:spMkLst>
        </pc:spChg>
        <pc:spChg chg="add mod">
          <ac:chgData name="Stefanie Reiß" userId="b20c5327-cfc3-431e-adba-f3d9960e0b2b" providerId="ADAL" clId="{7311DBCD-EE82-42A5-9765-25DAE381613F}" dt="2025-03-03T11:23:48.112" v="49" actId="1076"/>
          <ac:spMkLst>
            <pc:docMk/>
            <pc:sldMk cId="3591848488" sldId="397"/>
            <ac:spMk id="4" creationId="{BAC46879-A488-706C-179A-A5434DED6560}"/>
          </ac:spMkLst>
        </pc:spChg>
        <pc:spChg chg="add mod">
          <ac:chgData name="Stefanie Reiß" userId="b20c5327-cfc3-431e-adba-f3d9960e0b2b" providerId="ADAL" clId="{7311DBCD-EE82-42A5-9765-25DAE381613F}" dt="2025-03-03T11:24:02.556" v="53" actId="1036"/>
          <ac:spMkLst>
            <pc:docMk/>
            <pc:sldMk cId="3591848488" sldId="397"/>
            <ac:spMk id="5" creationId="{760B5DD1-79FE-C378-9A4F-AD706C24AA72}"/>
          </ac:spMkLst>
        </pc:spChg>
      </pc:sldChg>
    </pc:docChg>
  </pc:docChgLst>
  <pc:docChgLst>
    <pc:chgData name="Deitermann, Jan-Niklas" userId="2a154d9e-f2d7-4b3d-9a2b-0a474420702d" providerId="ADAL" clId="{BD21838D-A224-4AA0-8206-2D9C275C5065}"/>
    <pc:docChg chg="undo custSel modSld">
      <pc:chgData name="Deitermann, Jan-Niklas" userId="2a154d9e-f2d7-4b3d-9a2b-0a474420702d" providerId="ADAL" clId="{BD21838D-A224-4AA0-8206-2D9C275C5065}" dt="2023-10-10T08:23:53.590" v="1" actId="1076"/>
      <pc:docMkLst>
        <pc:docMk/>
      </pc:docMkLst>
      <pc:sldChg chg="modSp mod">
        <pc:chgData name="Deitermann, Jan-Niklas" userId="2a154d9e-f2d7-4b3d-9a2b-0a474420702d" providerId="ADAL" clId="{BD21838D-A224-4AA0-8206-2D9C275C5065}" dt="2023-10-10T08:23:53.590" v="1" actId="1076"/>
        <pc:sldMkLst>
          <pc:docMk/>
          <pc:sldMk cId="688289535" sldId="317"/>
        </pc:sldMkLst>
        <pc:grpChg chg="mod">
          <ac:chgData name="Deitermann, Jan-Niklas" userId="2a154d9e-f2d7-4b3d-9a2b-0a474420702d" providerId="ADAL" clId="{BD21838D-A224-4AA0-8206-2D9C275C5065}" dt="2023-10-10T08:23:53.590" v="1" actId="1076"/>
          <ac:grpSpMkLst>
            <pc:docMk/>
            <pc:sldMk cId="688289535" sldId="317"/>
            <ac:grpSpMk id="41" creationId="{0AED4CC6-A4AB-AD53-31BE-56832FD63823}"/>
          </ac:grpSpMkLst>
        </pc:grpChg>
      </pc:sldChg>
    </pc:docChg>
  </pc:docChgLst>
  <pc:docChgLst>
    <pc:chgData name="Reiß, Stefanie" userId="b20c5327-cfc3-431e-adba-f3d9960e0b2b" providerId="ADAL" clId="{87339D46-4EEF-4547-B591-CB7681DB3D70}"/>
    <pc:docChg chg="undo redo custSel addSld delSld modSld sldOrd modMainMaster">
      <pc:chgData name="Reiß, Stefanie" userId="b20c5327-cfc3-431e-adba-f3d9960e0b2b" providerId="ADAL" clId="{87339D46-4EEF-4547-B591-CB7681DB3D70}" dt="2024-07-08T10:09:23.657" v="620" actId="207"/>
      <pc:docMkLst>
        <pc:docMk/>
      </pc:docMkLst>
      <pc:sldChg chg="delSp del mod">
        <pc:chgData name="Reiß, Stefanie" userId="b20c5327-cfc3-431e-adba-f3d9960e0b2b" providerId="ADAL" clId="{87339D46-4EEF-4547-B591-CB7681DB3D70}" dt="2024-07-08T09:49:47.682" v="448" actId="47"/>
        <pc:sldMkLst>
          <pc:docMk/>
          <pc:sldMk cId="3894402657" sldId="387"/>
        </pc:sldMkLst>
        <pc:grpChg chg="del">
          <ac:chgData name="Reiß, Stefanie" userId="b20c5327-cfc3-431e-adba-f3d9960e0b2b" providerId="ADAL" clId="{87339D46-4EEF-4547-B591-CB7681DB3D70}" dt="2024-07-08T09:49:45.599" v="447" actId="478"/>
          <ac:grpSpMkLst>
            <pc:docMk/>
            <pc:sldMk cId="3894402657" sldId="387"/>
            <ac:grpSpMk id="8" creationId="{D209F2B4-7D36-3747-A8B5-171DC5395581}"/>
          </ac:grpSpMkLst>
        </pc:grpChg>
      </pc:sldChg>
      <pc:sldChg chg="modSp mod">
        <pc:chgData name="Reiß, Stefanie" userId="b20c5327-cfc3-431e-adba-f3d9960e0b2b" providerId="ADAL" clId="{87339D46-4EEF-4547-B591-CB7681DB3D70}" dt="2024-07-08T09:49:18.365" v="440" actId="1076"/>
        <pc:sldMkLst>
          <pc:docMk/>
          <pc:sldMk cId="3072389335" sldId="390"/>
        </pc:sldMkLst>
        <pc:spChg chg="mod">
          <ac:chgData name="Reiß, Stefanie" userId="b20c5327-cfc3-431e-adba-f3d9960e0b2b" providerId="ADAL" clId="{87339D46-4EEF-4547-B591-CB7681DB3D70}" dt="2024-07-08T09:49:18.365" v="440" actId="1076"/>
          <ac:spMkLst>
            <pc:docMk/>
            <pc:sldMk cId="3072389335" sldId="390"/>
            <ac:spMk id="2" creationId="{1B5502E8-F73D-2D03-A618-B5AA80B5700C}"/>
          </ac:spMkLst>
        </pc:spChg>
      </pc:sldChg>
      <pc:sldChg chg="modSp mod">
        <pc:chgData name="Reiß, Stefanie" userId="b20c5327-cfc3-431e-adba-f3d9960e0b2b" providerId="ADAL" clId="{87339D46-4EEF-4547-B591-CB7681DB3D70}" dt="2024-07-08T09:49:23.638" v="441" actId="1076"/>
        <pc:sldMkLst>
          <pc:docMk/>
          <pc:sldMk cId="898076918" sldId="391"/>
        </pc:sldMkLst>
        <pc:spChg chg="mod">
          <ac:chgData name="Reiß, Stefanie" userId="b20c5327-cfc3-431e-adba-f3d9960e0b2b" providerId="ADAL" clId="{87339D46-4EEF-4547-B591-CB7681DB3D70}" dt="2024-07-08T09:49:23.638" v="441" actId="1076"/>
          <ac:spMkLst>
            <pc:docMk/>
            <pc:sldMk cId="898076918" sldId="391"/>
            <ac:spMk id="3" creationId="{D88CA776-AD12-F32A-0677-2F8AA4902975}"/>
          </ac:spMkLst>
        </pc:spChg>
      </pc:sldChg>
      <pc:sldChg chg="modSp mod">
        <pc:chgData name="Reiß, Stefanie" userId="b20c5327-cfc3-431e-adba-f3d9960e0b2b" providerId="ADAL" clId="{87339D46-4EEF-4547-B591-CB7681DB3D70}" dt="2024-07-08T09:49:27.242" v="442" actId="1076"/>
        <pc:sldMkLst>
          <pc:docMk/>
          <pc:sldMk cId="2977092685" sldId="392"/>
        </pc:sldMkLst>
        <pc:spChg chg="mod">
          <ac:chgData name="Reiß, Stefanie" userId="b20c5327-cfc3-431e-adba-f3d9960e0b2b" providerId="ADAL" clId="{87339D46-4EEF-4547-B591-CB7681DB3D70}" dt="2024-07-08T09:49:27.242" v="442" actId="1076"/>
          <ac:spMkLst>
            <pc:docMk/>
            <pc:sldMk cId="2977092685" sldId="392"/>
            <ac:spMk id="2" creationId="{BFA2DCF4-CBA4-2CCE-1768-2F11F32B05A3}"/>
          </ac:spMkLst>
        </pc:spChg>
      </pc:sldChg>
      <pc:sldChg chg="modSp mod">
        <pc:chgData name="Reiß, Stefanie" userId="b20c5327-cfc3-431e-adba-f3d9960e0b2b" providerId="ADAL" clId="{87339D46-4EEF-4547-B591-CB7681DB3D70}" dt="2024-07-08T09:49:29.979" v="443" actId="1076"/>
        <pc:sldMkLst>
          <pc:docMk/>
          <pc:sldMk cId="741105454" sldId="393"/>
        </pc:sldMkLst>
        <pc:spChg chg="mod">
          <ac:chgData name="Reiß, Stefanie" userId="b20c5327-cfc3-431e-adba-f3d9960e0b2b" providerId="ADAL" clId="{87339D46-4EEF-4547-B591-CB7681DB3D70}" dt="2024-07-08T09:49:29.979" v="443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modSp mod">
        <pc:chgData name="Reiß, Stefanie" userId="b20c5327-cfc3-431e-adba-f3d9960e0b2b" providerId="ADAL" clId="{87339D46-4EEF-4547-B591-CB7681DB3D70}" dt="2024-07-08T09:49:33.985" v="444" actId="1076"/>
        <pc:sldMkLst>
          <pc:docMk/>
          <pc:sldMk cId="2134123293" sldId="394"/>
        </pc:sldMkLst>
        <pc:spChg chg="mod">
          <ac:chgData name="Reiß, Stefanie" userId="b20c5327-cfc3-431e-adba-f3d9960e0b2b" providerId="ADAL" clId="{87339D46-4EEF-4547-B591-CB7681DB3D70}" dt="2024-07-08T09:49:33.985" v="444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modSp del mod">
        <pc:chgData name="Reiß, Stefanie" userId="b20c5327-cfc3-431e-adba-f3d9960e0b2b" providerId="ADAL" clId="{87339D46-4EEF-4547-B591-CB7681DB3D70}" dt="2024-07-08T09:50:48.187" v="450" actId="47"/>
        <pc:sldMkLst>
          <pc:docMk/>
          <pc:sldMk cId="2036704918" sldId="395"/>
        </pc:sldMkLst>
        <pc:spChg chg="mod">
          <ac:chgData name="Reiß, Stefanie" userId="b20c5327-cfc3-431e-adba-f3d9960e0b2b" providerId="ADAL" clId="{87339D46-4EEF-4547-B591-CB7681DB3D70}" dt="2024-07-08T09:49:37.131" v="445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modSp del mod">
        <pc:chgData name="Reiß, Stefanie" userId="b20c5327-cfc3-431e-adba-f3d9960e0b2b" providerId="ADAL" clId="{87339D46-4EEF-4547-B591-CB7681DB3D70}" dt="2024-07-08T09:50:50.683" v="451" actId="47"/>
        <pc:sldMkLst>
          <pc:docMk/>
          <pc:sldMk cId="909435341" sldId="396"/>
        </pc:sldMkLst>
        <pc:spChg chg="mod">
          <ac:chgData name="Reiß, Stefanie" userId="b20c5327-cfc3-431e-adba-f3d9960e0b2b" providerId="ADAL" clId="{87339D46-4EEF-4547-B591-CB7681DB3D70}" dt="2024-07-08T09:49:40.082" v="446" actId="1076"/>
          <ac:spMkLst>
            <pc:docMk/>
            <pc:sldMk cId="909435341" sldId="396"/>
            <ac:spMk id="2" creationId="{E9C3129A-0338-E13B-006E-EA2FDABAED25}"/>
          </ac:spMkLst>
        </pc:spChg>
      </pc:sldChg>
      <pc:sldChg chg="delSp modSp mod">
        <pc:chgData name="Reiß, Stefanie" userId="b20c5327-cfc3-431e-adba-f3d9960e0b2b" providerId="ADAL" clId="{87339D46-4EEF-4547-B591-CB7681DB3D70}" dt="2024-07-08T09:58:31.060" v="613" actId="1037"/>
        <pc:sldMkLst>
          <pc:docMk/>
          <pc:sldMk cId="3591848488" sldId="397"/>
        </pc:sldMkLst>
        <pc:spChg chg="mod">
          <ac:chgData name="Reiß, Stefanie" userId="b20c5327-cfc3-431e-adba-f3d9960e0b2b" providerId="ADAL" clId="{87339D46-4EEF-4547-B591-CB7681DB3D70}" dt="2024-07-08T09:54:33.287" v="474" actId="1076"/>
          <ac:spMkLst>
            <pc:docMk/>
            <pc:sldMk cId="3591848488" sldId="397"/>
            <ac:spMk id="2" creationId="{7FB4D957-5AD4-A58F-0CD2-12F72A702F51}"/>
          </ac:spMkLst>
        </pc:spChg>
        <pc:spChg chg="del mod">
          <ac:chgData name="Reiß, Stefanie" userId="b20c5327-cfc3-431e-adba-f3d9960e0b2b" providerId="ADAL" clId="{87339D46-4EEF-4547-B591-CB7681DB3D70}" dt="2024-07-08T09:56:28.652" v="581" actId="478"/>
          <ac:spMkLst>
            <pc:docMk/>
            <pc:sldMk cId="3591848488" sldId="397"/>
            <ac:spMk id="4" creationId="{09B617DE-DCD0-EE0D-EB68-C9841F346C1D}"/>
          </ac:spMkLst>
        </pc:spChg>
        <pc:spChg chg="mod">
          <ac:chgData name="Reiß, Stefanie" userId="b20c5327-cfc3-431e-adba-f3d9960e0b2b" providerId="ADAL" clId="{87339D46-4EEF-4547-B591-CB7681DB3D70}" dt="2024-07-08T09:58:31.060" v="613" actId="1037"/>
          <ac:spMkLst>
            <pc:docMk/>
            <pc:sldMk cId="3591848488" sldId="397"/>
            <ac:spMk id="5" creationId="{32CBA01A-EC22-0E24-6385-53CAC7B63246}"/>
          </ac:spMkLst>
        </pc:spChg>
        <pc:spChg chg="mod">
          <ac:chgData name="Reiß, Stefanie" userId="b20c5327-cfc3-431e-adba-f3d9960e0b2b" providerId="ADAL" clId="{87339D46-4EEF-4547-B591-CB7681DB3D70}" dt="2024-07-08T09:54:38.307" v="475" actId="1076"/>
          <ac:spMkLst>
            <pc:docMk/>
            <pc:sldMk cId="3591848488" sldId="397"/>
            <ac:spMk id="6" creationId="{5B768315-9B10-D2C2-7EE7-E4F8B6618224}"/>
          </ac:spMkLst>
        </pc:spChg>
      </pc:sldChg>
      <pc:sldChg chg="addSp modSp new">
        <pc:chgData name="Reiß, Stefanie" userId="b20c5327-cfc3-431e-adba-f3d9960e0b2b" providerId="ADAL" clId="{87339D46-4EEF-4547-B591-CB7681DB3D70}" dt="2024-07-08T09:58:52.211" v="617"/>
        <pc:sldMkLst>
          <pc:docMk/>
          <pc:sldMk cId="322705982" sldId="398"/>
        </pc:sldMkLst>
        <pc:spChg chg="add mod">
          <ac:chgData name="Reiß, Stefanie" userId="b20c5327-cfc3-431e-adba-f3d9960e0b2b" providerId="ADAL" clId="{87339D46-4EEF-4547-B591-CB7681DB3D70}" dt="2024-07-08T09:58:52.211" v="617"/>
          <ac:spMkLst>
            <pc:docMk/>
            <pc:sldMk cId="322705982" sldId="398"/>
            <ac:spMk id="2" creationId="{A7E07C1D-25E0-8A42-5689-49E2C9391474}"/>
          </ac:spMkLst>
        </pc:spChg>
      </pc:sldChg>
      <pc:sldChg chg="del">
        <pc:chgData name="Reiß, Stefanie" userId="b20c5327-cfc3-431e-adba-f3d9960e0b2b" providerId="ADAL" clId="{87339D46-4EEF-4547-B591-CB7681DB3D70}" dt="2024-07-08T09:49:48.686" v="449" actId="47"/>
        <pc:sldMkLst>
          <pc:docMk/>
          <pc:sldMk cId="2401883158" sldId="398"/>
        </pc:sldMkLst>
      </pc:sldChg>
      <pc:sldChg chg="addSp modSp new ord">
        <pc:chgData name="Reiß, Stefanie" userId="b20c5327-cfc3-431e-adba-f3d9960e0b2b" providerId="ADAL" clId="{87339D46-4EEF-4547-B591-CB7681DB3D70}" dt="2024-07-08T09:58:53.673" v="618"/>
        <pc:sldMkLst>
          <pc:docMk/>
          <pc:sldMk cId="3358475266" sldId="399"/>
        </pc:sldMkLst>
        <pc:spChg chg="add mod">
          <ac:chgData name="Reiß, Stefanie" userId="b20c5327-cfc3-431e-adba-f3d9960e0b2b" providerId="ADAL" clId="{87339D46-4EEF-4547-B591-CB7681DB3D70}" dt="2024-07-08T09:58:53.673" v="618"/>
          <ac:spMkLst>
            <pc:docMk/>
            <pc:sldMk cId="3358475266" sldId="399"/>
            <ac:spMk id="2" creationId="{86FE7E06-E297-4407-7708-7129863AF960}"/>
          </ac:spMkLst>
        </pc:spChg>
      </pc:sldChg>
      <pc:sldChg chg="addSp modSp new">
        <pc:chgData name="Reiß, Stefanie" userId="b20c5327-cfc3-431e-adba-f3d9960e0b2b" providerId="ADAL" clId="{87339D46-4EEF-4547-B591-CB7681DB3D70}" dt="2024-07-08T09:58:50.662" v="616"/>
        <pc:sldMkLst>
          <pc:docMk/>
          <pc:sldMk cId="2818035979" sldId="400"/>
        </pc:sldMkLst>
        <pc:spChg chg="add mod">
          <ac:chgData name="Reiß, Stefanie" userId="b20c5327-cfc3-431e-adba-f3d9960e0b2b" providerId="ADAL" clId="{87339D46-4EEF-4547-B591-CB7681DB3D70}" dt="2024-07-08T09:58:50.662" v="616"/>
          <ac:spMkLst>
            <pc:docMk/>
            <pc:sldMk cId="2818035979" sldId="400"/>
            <ac:spMk id="2" creationId="{6E013733-2377-EFB0-7E04-7F88453F9039}"/>
          </ac:spMkLst>
        </pc:spChg>
      </pc:sldChg>
      <pc:sldChg chg="addSp modSp new">
        <pc:chgData name="Reiß, Stefanie" userId="b20c5327-cfc3-431e-adba-f3d9960e0b2b" providerId="ADAL" clId="{87339D46-4EEF-4547-B591-CB7681DB3D70}" dt="2024-07-08T09:58:49.121" v="615"/>
        <pc:sldMkLst>
          <pc:docMk/>
          <pc:sldMk cId="4077722095" sldId="401"/>
        </pc:sldMkLst>
        <pc:spChg chg="add mod">
          <ac:chgData name="Reiß, Stefanie" userId="b20c5327-cfc3-431e-adba-f3d9960e0b2b" providerId="ADAL" clId="{87339D46-4EEF-4547-B591-CB7681DB3D70}" dt="2024-07-08T09:58:49.121" v="615"/>
          <ac:spMkLst>
            <pc:docMk/>
            <pc:sldMk cId="4077722095" sldId="401"/>
            <ac:spMk id="2" creationId="{5EFB1920-9690-39F4-FB2D-51810D09D1B9}"/>
          </ac:spMkLst>
        </pc:spChg>
      </pc:sldChg>
      <pc:sldChg chg="addSp modSp new">
        <pc:chgData name="Reiß, Stefanie" userId="b20c5327-cfc3-431e-adba-f3d9960e0b2b" providerId="ADAL" clId="{87339D46-4EEF-4547-B591-CB7681DB3D70}" dt="2024-07-08T09:58:46.721" v="614"/>
        <pc:sldMkLst>
          <pc:docMk/>
          <pc:sldMk cId="2133143997" sldId="402"/>
        </pc:sldMkLst>
        <pc:spChg chg="add mod">
          <ac:chgData name="Reiß, Stefanie" userId="b20c5327-cfc3-431e-adba-f3d9960e0b2b" providerId="ADAL" clId="{87339D46-4EEF-4547-B591-CB7681DB3D70}" dt="2024-07-08T09:58:46.721" v="614"/>
          <ac:spMkLst>
            <pc:docMk/>
            <pc:sldMk cId="2133143997" sldId="402"/>
            <ac:spMk id="2" creationId="{B1F5EB84-D404-3ED7-38C5-ECBC23A0E2C3}"/>
          </ac:spMkLst>
        </pc:spChg>
      </pc:sldChg>
      <pc:sldChg chg="new del">
        <pc:chgData name="Reiß, Stefanie" userId="b20c5327-cfc3-431e-adba-f3d9960e0b2b" providerId="ADAL" clId="{87339D46-4EEF-4547-B591-CB7681DB3D70}" dt="2024-07-08T09:52:32.806" v="461" actId="47"/>
        <pc:sldMkLst>
          <pc:docMk/>
          <pc:sldMk cId="3841811890" sldId="402"/>
        </pc:sldMkLst>
      </pc:sldChg>
      <pc:sldChg chg="new del">
        <pc:chgData name="Reiß, Stefanie" userId="b20c5327-cfc3-431e-adba-f3d9960e0b2b" providerId="ADAL" clId="{87339D46-4EEF-4547-B591-CB7681DB3D70}" dt="2024-07-08T09:52:21.865" v="460" actId="47"/>
        <pc:sldMkLst>
          <pc:docMk/>
          <pc:sldMk cId="3241640099" sldId="403"/>
        </pc:sldMkLst>
      </pc:sldChg>
      <pc:sldMasterChg chg="addSldLayout modSldLayout">
        <pc:chgData name="Reiß, Stefanie" userId="b20c5327-cfc3-431e-adba-f3d9960e0b2b" providerId="ADAL" clId="{87339D46-4EEF-4547-B591-CB7681DB3D70}" dt="2024-07-08T10:09:23.657" v="620" actId="207"/>
        <pc:sldMasterMkLst>
          <pc:docMk/>
          <pc:sldMasterMk cId="1101395404" sldId="2147483660"/>
        </pc:sldMasterMkLst>
        <pc:sldLayoutChg chg="addSp delSp modSp mod">
          <pc:chgData name="Reiß, Stefanie" userId="b20c5327-cfc3-431e-adba-f3d9960e0b2b" providerId="ADAL" clId="{87339D46-4EEF-4547-B591-CB7681DB3D70}" dt="2024-07-08T09:49:01.257" v="439" actId="20577"/>
          <pc:sldLayoutMkLst>
            <pc:docMk/>
            <pc:sldMasterMk cId="1101395404" sldId="2147483660"/>
            <pc:sldLayoutMk cId="1129656161" sldId="2147483661"/>
          </pc:sldLayoutMkLst>
          <pc:spChg chg="del">
            <ac:chgData name="Reiß, Stefanie" userId="b20c5327-cfc3-431e-adba-f3d9960e0b2b" providerId="ADAL" clId="{87339D46-4EEF-4547-B591-CB7681DB3D70}" dt="2024-07-08T09:31:42.102" v="64" actId="478"/>
            <ac:spMkLst>
              <pc:docMk/>
              <pc:sldMasterMk cId="1101395404" sldId="2147483660"/>
              <pc:sldLayoutMk cId="1129656161" sldId="2147483661"/>
              <ac:spMk id="8" creationId="{AC4374A6-CC40-B857-9182-B38817FE073F}"/>
            </ac:spMkLst>
          </pc:spChg>
          <pc:spChg chg="mod">
            <ac:chgData name="Reiß, Stefanie" userId="b20c5327-cfc3-431e-adba-f3d9960e0b2b" providerId="ADAL" clId="{87339D46-4EEF-4547-B591-CB7681DB3D70}" dt="2024-07-08T09:49:01.257" v="439" actId="20577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  <pc:grpChg chg="add mod">
            <ac:chgData name="Reiß, Stefanie" userId="b20c5327-cfc3-431e-adba-f3d9960e0b2b" providerId="ADAL" clId="{87339D46-4EEF-4547-B591-CB7681DB3D70}" dt="2024-07-08T09:32:09.900" v="83"/>
            <ac:grpSpMkLst>
              <pc:docMk/>
              <pc:sldMasterMk cId="1101395404" sldId="2147483660"/>
              <pc:sldLayoutMk cId="1129656161" sldId="2147483661"/>
              <ac:grpSpMk id="3" creationId="{B0FC4BDC-198B-F2A8-BC40-48DE0939DB61}"/>
            </ac:grpSpMkLst>
          </pc:grpChg>
          <pc:picChg chg="del">
            <ac:chgData name="Reiß, Stefanie" userId="b20c5327-cfc3-431e-adba-f3d9960e0b2b" providerId="ADAL" clId="{87339D46-4EEF-4547-B591-CB7681DB3D70}" dt="2024-07-08T09:31:42.725" v="65" actId="478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mod">
            <ac:chgData name="Reiß, Stefanie" userId="b20c5327-cfc3-431e-adba-f3d9960e0b2b" providerId="ADAL" clId="{87339D46-4EEF-4547-B591-CB7681DB3D70}" dt="2024-07-08T09:32:09.900" v="83"/>
            <ac:picMkLst>
              <pc:docMk/>
              <pc:sldMasterMk cId="1101395404" sldId="2147483660"/>
              <pc:sldLayoutMk cId="1129656161" sldId="2147483661"/>
              <ac:picMk id="4" creationId="{33546E91-B10D-3440-3850-63921F973B68}"/>
            </ac:picMkLst>
          </pc:picChg>
          <pc:picChg chg="mod">
            <ac:chgData name="Reiß, Stefanie" userId="b20c5327-cfc3-431e-adba-f3d9960e0b2b" providerId="ADAL" clId="{87339D46-4EEF-4547-B591-CB7681DB3D70}" dt="2024-07-08T09:32:09.900" v="83"/>
            <ac:picMkLst>
              <pc:docMk/>
              <pc:sldMasterMk cId="1101395404" sldId="2147483660"/>
              <pc:sldLayoutMk cId="1129656161" sldId="2147483661"/>
              <ac:picMk id="5" creationId="{3AC274F3-8784-343C-DBE3-7B8C3054416F}"/>
            </ac:picMkLst>
          </pc:picChg>
          <pc:picChg chg="del">
            <ac:chgData name="Reiß, Stefanie" userId="b20c5327-cfc3-431e-adba-f3d9960e0b2b" providerId="ADAL" clId="{87339D46-4EEF-4547-B591-CB7681DB3D70}" dt="2024-07-08T09:31:41.381" v="63" actId="478"/>
            <ac:picMkLst>
              <pc:docMk/>
              <pc:sldMasterMk cId="1101395404" sldId="2147483660"/>
              <pc:sldLayoutMk cId="1129656161" sldId="2147483661"/>
              <ac:picMk id="7" creationId="{945A8654-CC71-24AD-7605-59BE01F222AA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10:09:23.657" v="620" actId="207"/>
          <pc:sldLayoutMkLst>
            <pc:docMk/>
            <pc:sldMasterMk cId="1101395404" sldId="2147483660"/>
            <pc:sldLayoutMk cId="3717837700" sldId="2147483662"/>
          </pc:sldLayoutMkLst>
          <pc:spChg chg="mod">
            <ac:chgData name="Reiß, Stefanie" userId="b20c5327-cfc3-431e-adba-f3d9960e0b2b" providerId="ADAL" clId="{87339D46-4EEF-4547-B591-CB7681DB3D70}" dt="2024-07-08T09:25:35.294" v="14" actId="164"/>
            <ac:spMkLst>
              <pc:docMk/>
              <pc:sldMasterMk cId="1101395404" sldId="2147483660"/>
              <pc:sldLayoutMk cId="3717837700" sldId="2147483662"/>
              <ac:spMk id="2" creationId="{700BD7BB-BE06-E93B-C5F0-0F2316618B27}"/>
            </ac:spMkLst>
          </pc:spChg>
          <pc:spChg chg="add del mod ord">
            <ac:chgData name="Reiß, Stefanie" userId="b20c5327-cfc3-431e-adba-f3d9960e0b2b" providerId="ADAL" clId="{87339D46-4EEF-4547-B591-CB7681DB3D70}" dt="2024-07-08T09:28:21.471" v="42" actId="478"/>
            <ac:spMkLst>
              <pc:docMk/>
              <pc:sldMasterMk cId="1101395404" sldId="2147483660"/>
              <pc:sldLayoutMk cId="3717837700" sldId="2147483662"/>
              <ac:spMk id="6" creationId="{276FEC34-7DAE-8E52-050F-09FD08B74B2E}"/>
            </ac:spMkLst>
          </pc:spChg>
          <pc:spChg chg="add del">
            <ac:chgData name="Reiß, Stefanie" userId="b20c5327-cfc3-431e-adba-f3d9960e0b2b" providerId="ADAL" clId="{87339D46-4EEF-4547-B591-CB7681DB3D70}" dt="2024-07-08T09:25:27.894" v="13" actId="478"/>
            <ac:spMkLst>
              <pc:docMk/>
              <pc:sldMasterMk cId="1101395404" sldId="2147483660"/>
              <pc:sldLayoutMk cId="3717837700" sldId="2147483662"/>
              <ac:spMk id="18" creationId="{F30ACBE4-3986-424F-A0C3-DDE8E6336BD8}"/>
            </ac:spMkLst>
          </pc:spChg>
          <pc:spChg chg="del">
            <ac:chgData name="Reiß, Stefanie" userId="b20c5327-cfc3-431e-adba-f3d9960e0b2b" providerId="ADAL" clId="{87339D46-4EEF-4547-B591-CB7681DB3D70}" dt="2024-07-08T09:24:50.058" v="7" actId="478"/>
            <ac:spMkLst>
              <pc:docMk/>
              <pc:sldMasterMk cId="1101395404" sldId="2147483660"/>
              <pc:sldLayoutMk cId="3717837700" sldId="2147483662"/>
              <ac:spMk id="19" creationId="{3545E6EB-1EB3-BE8C-5428-6255E037C687}"/>
            </ac:spMkLst>
          </pc:spChg>
          <pc:spChg chg="mod">
            <ac:chgData name="Reiß, Stefanie" userId="b20c5327-cfc3-431e-adba-f3d9960e0b2b" providerId="ADAL" clId="{87339D46-4EEF-4547-B591-CB7681DB3D70}" dt="2024-07-08T10:09:23.657" v="620" actId="207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spChg chg="del mod">
            <ac:chgData name="Reiß, Stefanie" userId="b20c5327-cfc3-431e-adba-f3d9960e0b2b" providerId="ADAL" clId="{87339D46-4EEF-4547-B591-CB7681DB3D70}" dt="2024-07-08T09:56:35.813" v="582" actId="478"/>
            <ac:spMkLst>
              <pc:docMk/>
              <pc:sldMasterMk cId="1101395404" sldId="2147483660"/>
              <pc:sldLayoutMk cId="3717837700" sldId="2147483662"/>
              <ac:spMk id="24" creationId="{96DD0E8D-EC46-BFE9-051F-1EBEBDC15796}"/>
            </ac:spMkLst>
          </pc:spChg>
          <pc:spChg chg="mod">
            <ac:chgData name="Reiß, Stefanie" userId="b20c5327-cfc3-431e-adba-f3d9960e0b2b" providerId="ADAL" clId="{87339D46-4EEF-4547-B591-CB7681DB3D70}" dt="2024-07-08T09:55:39.321" v="501" actId="403"/>
            <ac:spMkLst>
              <pc:docMk/>
              <pc:sldMasterMk cId="1101395404" sldId="2147483660"/>
              <pc:sldLayoutMk cId="3717837700" sldId="2147483662"/>
              <ac:spMk id="25" creationId="{AE7FC932-A793-5CDF-4293-4BE52433E252}"/>
            </ac:spMkLst>
          </pc:spChg>
          <pc:spChg chg="mod">
            <ac:chgData name="Reiß, Stefanie" userId="b20c5327-cfc3-431e-adba-f3d9960e0b2b" providerId="ADAL" clId="{87339D46-4EEF-4547-B591-CB7681DB3D70}" dt="2024-07-08T09:25:35.294" v="14" actId="164"/>
            <ac:spMkLst>
              <pc:docMk/>
              <pc:sldMasterMk cId="1101395404" sldId="2147483660"/>
              <pc:sldLayoutMk cId="3717837700" sldId="2147483662"/>
              <ac:spMk id="26" creationId="{DC458EDA-2716-9271-CD4A-0E55C2B15E97}"/>
            </ac:spMkLst>
          </pc:spChg>
          <pc:grpChg chg="add mod">
            <ac:chgData name="Reiß, Stefanie" userId="b20c5327-cfc3-431e-adba-f3d9960e0b2b" providerId="ADAL" clId="{87339D46-4EEF-4547-B591-CB7681DB3D70}" dt="2024-07-08T09:25:41.197" v="16" actId="1076"/>
            <ac:grpSpMkLst>
              <pc:docMk/>
              <pc:sldMasterMk cId="1101395404" sldId="2147483660"/>
              <pc:sldLayoutMk cId="3717837700" sldId="2147483662"/>
              <ac:grpSpMk id="5" creationId="{1D9801D8-0D94-05D8-CEA4-B3638232D1DE}"/>
            </ac:grpSpMkLst>
          </pc:grpChg>
          <pc:picChg chg="del">
            <ac:chgData name="Reiß, Stefanie" userId="b20c5327-cfc3-431e-adba-f3d9960e0b2b" providerId="ADAL" clId="{87339D46-4EEF-4547-B591-CB7681DB3D70}" dt="2024-07-08T09:24:31.240" v="2" actId="478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mod ord">
            <ac:chgData name="Reiß, Stefanie" userId="b20c5327-cfc3-431e-adba-f3d9960e0b2b" providerId="ADAL" clId="{87339D46-4EEF-4547-B591-CB7681DB3D70}" dt="2024-07-08T09:24:44.762" v="6" actId="1076"/>
            <ac:picMkLst>
              <pc:docMk/>
              <pc:sldMasterMk cId="1101395404" sldId="2147483660"/>
              <pc:sldLayoutMk cId="3717837700" sldId="2147483662"/>
              <ac:picMk id="4" creationId="{57B36090-754B-C71C-6D47-922E88FA866C}"/>
            </ac:picMkLst>
          </pc:picChg>
          <pc:picChg chg="del">
            <ac:chgData name="Reiß, Stefanie" userId="b20c5327-cfc3-431e-adba-f3d9960e0b2b" providerId="ADAL" clId="{87339D46-4EEF-4547-B591-CB7681DB3D70}" dt="2024-07-08T09:24:29.336" v="1" actId="478"/>
            <ac:picMkLst>
              <pc:docMk/>
              <pc:sldMasterMk cId="1101395404" sldId="2147483660"/>
              <pc:sldLayoutMk cId="3717837700" sldId="2147483662"/>
              <ac:picMk id="20" creationId="{75C51BEC-CE5E-7163-4C2F-72C38EC2EDC7}"/>
            </ac:picMkLst>
          </pc:picChg>
          <pc:picChg chg="del">
            <ac:chgData name="Reiß, Stefanie" userId="b20c5327-cfc3-431e-adba-f3d9960e0b2b" providerId="ADAL" clId="{87339D46-4EEF-4547-B591-CB7681DB3D70}" dt="2024-07-08T09:24:26.476" v="0" actId="478"/>
            <ac:picMkLst>
              <pc:docMk/>
              <pc:sldMasterMk cId="1101395404" sldId="2147483660"/>
              <pc:sldLayoutMk cId="3717837700" sldId="2147483662"/>
              <ac:picMk id="21" creationId="{28933427-E5FA-98CB-195B-23FE76F8D2E9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32:46.460" v="96" actId="404"/>
          <pc:sldLayoutMkLst>
            <pc:docMk/>
            <pc:sldMasterMk cId="1101395404" sldId="2147483660"/>
            <pc:sldLayoutMk cId="2742755402" sldId="2147483663"/>
          </pc:sldLayoutMkLst>
          <pc:spChg chg="del">
            <ac:chgData name="Reiß, Stefanie" userId="b20c5327-cfc3-431e-adba-f3d9960e0b2b" providerId="ADAL" clId="{87339D46-4EEF-4547-B591-CB7681DB3D70}" dt="2024-07-08T09:30:28.877" v="52" actId="478"/>
            <ac:spMkLst>
              <pc:docMk/>
              <pc:sldMasterMk cId="1101395404" sldId="2147483660"/>
              <pc:sldLayoutMk cId="2742755402" sldId="2147483663"/>
              <ac:spMk id="8" creationId="{4CDD274B-13AB-84C9-69EF-38DBE9717010}"/>
            </ac:spMkLst>
          </pc:spChg>
          <pc:spChg chg="mod">
            <ac:chgData name="Reiß, Stefanie" userId="b20c5327-cfc3-431e-adba-f3d9960e0b2b" providerId="ADAL" clId="{87339D46-4EEF-4547-B591-CB7681DB3D70}" dt="2024-07-08T09:32:46.460" v="96" actId="404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spChg chg="mod">
            <ac:chgData name="Reiß, Stefanie" userId="b20c5327-cfc3-431e-adba-f3d9960e0b2b" providerId="ADAL" clId="{87339D46-4EEF-4547-B591-CB7681DB3D70}" dt="2024-07-08T09:31:24.716" v="58" actId="207"/>
            <ac:spMkLst>
              <pc:docMk/>
              <pc:sldMasterMk cId="1101395404" sldId="2147483660"/>
              <pc:sldLayoutMk cId="2742755402" sldId="2147483663"/>
              <ac:spMk id="12" creationId="{D9EE57D7-544C-F4B9-249C-80D1850C4A7C}"/>
            </ac:spMkLst>
          </pc:spChg>
          <pc:grpChg chg="add mod">
            <ac:chgData name="Reiß, Stefanie" userId="b20c5327-cfc3-431e-adba-f3d9960e0b2b" providerId="ADAL" clId="{87339D46-4EEF-4547-B591-CB7681DB3D70}" dt="2024-07-08T09:31:33.325" v="59" actId="164"/>
            <ac:grpSpMkLst>
              <pc:docMk/>
              <pc:sldMasterMk cId="1101395404" sldId="2147483660"/>
              <pc:sldLayoutMk cId="2742755402" sldId="2147483663"/>
              <ac:grpSpMk id="9" creationId="{03793605-42B2-26B4-5977-4323261C16D8}"/>
            </ac:grpSpMkLst>
          </pc:grpChg>
          <pc:picChg chg="del">
            <ac:chgData name="Reiß, Stefanie" userId="b20c5327-cfc3-431e-adba-f3d9960e0b2b" providerId="ADAL" clId="{87339D46-4EEF-4547-B591-CB7681DB3D70}" dt="2024-07-08T09:30:28.398" v="51" actId="478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 modCrop">
            <ac:chgData name="Reiß, Stefanie" userId="b20c5327-cfc3-431e-adba-f3d9960e0b2b" providerId="ADAL" clId="{87339D46-4EEF-4547-B591-CB7681DB3D70}" dt="2024-07-08T09:31:33.325" v="59" actId="164"/>
            <ac:picMkLst>
              <pc:docMk/>
              <pc:sldMasterMk cId="1101395404" sldId="2147483660"/>
              <pc:sldLayoutMk cId="2742755402" sldId="2147483663"/>
              <ac:picMk id="4" creationId="{EBF1ACE6-9A3C-2986-F69B-C5D10D109CF3}"/>
            </ac:picMkLst>
          </pc:picChg>
          <pc:picChg chg="add mod">
            <ac:chgData name="Reiß, Stefanie" userId="b20c5327-cfc3-431e-adba-f3d9960e0b2b" providerId="ADAL" clId="{87339D46-4EEF-4547-B591-CB7681DB3D70}" dt="2024-07-08T09:31:33.325" v="59" actId="164"/>
            <ac:picMkLst>
              <pc:docMk/>
              <pc:sldMasterMk cId="1101395404" sldId="2147483660"/>
              <pc:sldLayoutMk cId="2742755402" sldId="2147483663"/>
              <ac:picMk id="6" creationId="{6B53F927-9B00-E238-58A8-6E4083254406}"/>
            </ac:picMkLst>
          </pc:picChg>
          <pc:picChg chg="del">
            <ac:chgData name="Reiß, Stefanie" userId="b20c5327-cfc3-431e-adba-f3d9960e0b2b" providerId="ADAL" clId="{87339D46-4EEF-4547-B591-CB7681DB3D70}" dt="2024-07-08T09:30:27.437" v="50" actId="478"/>
            <ac:picMkLst>
              <pc:docMk/>
              <pc:sldMasterMk cId="1101395404" sldId="2147483660"/>
              <pc:sldLayoutMk cId="2742755402" sldId="2147483663"/>
              <ac:picMk id="7" creationId="{EAA568C1-01B4-7F44-1861-184556F86CD2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38:16.139" v="231" actId="14100"/>
          <pc:sldLayoutMkLst>
            <pc:docMk/>
            <pc:sldMasterMk cId="1101395404" sldId="2147483660"/>
            <pc:sldLayoutMk cId="3122582184" sldId="2147483665"/>
          </pc:sldLayoutMkLst>
          <pc:spChg chg="del">
            <ac:chgData name="Reiß, Stefanie" userId="b20c5327-cfc3-431e-adba-f3d9960e0b2b" providerId="ADAL" clId="{87339D46-4EEF-4547-B591-CB7681DB3D70}" dt="2024-07-08T09:31:37.989" v="61" actId="478"/>
            <ac:spMkLst>
              <pc:docMk/>
              <pc:sldMasterMk cId="1101395404" sldId="2147483660"/>
              <pc:sldLayoutMk cId="3122582184" sldId="2147483665"/>
              <ac:spMk id="11" creationId="{68D3AEF8-8EB7-BE9A-41B9-E9DC0446DF0F}"/>
            </ac:spMkLst>
          </pc:spChg>
          <pc:spChg chg="mod">
            <ac:chgData name="Reiß, Stefanie" userId="b20c5327-cfc3-431e-adba-f3d9960e0b2b" providerId="ADAL" clId="{87339D46-4EEF-4547-B591-CB7681DB3D70}" dt="2024-07-08T09:38:16.139" v="231" actId="14100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  <pc:spChg chg="mod">
            <ac:chgData name="Reiß, Stefanie" userId="b20c5327-cfc3-431e-adba-f3d9960e0b2b" providerId="ADAL" clId="{87339D46-4EEF-4547-B591-CB7681DB3D70}" dt="2024-07-08T09:33:21.124" v="99" actId="207"/>
            <ac:spMkLst>
              <pc:docMk/>
              <pc:sldMasterMk cId="1101395404" sldId="2147483660"/>
              <pc:sldLayoutMk cId="3122582184" sldId="2147483665"/>
              <ac:spMk id="15" creationId="{D429821E-208D-213C-F53D-F339AC865AF5}"/>
            </ac:spMkLst>
          </pc:spChg>
          <pc:spChg chg="mod">
            <ac:chgData name="Reiß, Stefanie" userId="b20c5327-cfc3-431e-adba-f3d9960e0b2b" providerId="ADAL" clId="{87339D46-4EEF-4547-B591-CB7681DB3D70}" dt="2024-07-08T09:33:19.454" v="98" actId="207"/>
            <ac:spMkLst>
              <pc:docMk/>
              <pc:sldMasterMk cId="1101395404" sldId="2147483660"/>
              <pc:sldLayoutMk cId="3122582184" sldId="2147483665"/>
              <ac:spMk id="16" creationId="{18EE2C14-7CD4-F9D4-390B-176494CBD9FF}"/>
            </ac:spMkLst>
          </pc:spChg>
          <pc:grpChg chg="add mod">
            <ac:chgData name="Reiß, Stefanie" userId="b20c5327-cfc3-431e-adba-f3d9960e0b2b" providerId="ADAL" clId="{87339D46-4EEF-4547-B591-CB7681DB3D70}" dt="2024-07-08T09:32:08.655" v="82"/>
            <ac:grpSpMkLst>
              <pc:docMk/>
              <pc:sldMasterMk cId="1101395404" sldId="2147483660"/>
              <pc:sldLayoutMk cId="3122582184" sldId="2147483665"/>
              <ac:grpSpMk id="3" creationId="{915F673D-8710-B754-97F5-ED167445205D}"/>
            </ac:grpSpMkLst>
          </pc:grpChg>
          <pc:picChg chg="del">
            <ac:chgData name="Reiß, Stefanie" userId="b20c5327-cfc3-431e-adba-f3d9960e0b2b" providerId="ADAL" clId="{87339D46-4EEF-4547-B591-CB7681DB3D70}" dt="2024-07-08T09:31:38.742" v="62" actId="478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mod">
            <ac:chgData name="Reiß, Stefanie" userId="b20c5327-cfc3-431e-adba-f3d9960e0b2b" providerId="ADAL" clId="{87339D46-4EEF-4547-B591-CB7681DB3D70}" dt="2024-07-08T09:32:08.655" v="82"/>
            <ac:picMkLst>
              <pc:docMk/>
              <pc:sldMasterMk cId="1101395404" sldId="2147483660"/>
              <pc:sldLayoutMk cId="3122582184" sldId="2147483665"/>
              <ac:picMk id="4" creationId="{693C7FB5-D720-1242-C708-9A6433D6A49C}"/>
            </ac:picMkLst>
          </pc:picChg>
          <pc:picChg chg="mod">
            <ac:chgData name="Reiß, Stefanie" userId="b20c5327-cfc3-431e-adba-f3d9960e0b2b" providerId="ADAL" clId="{87339D46-4EEF-4547-B591-CB7681DB3D70}" dt="2024-07-08T09:32:08.655" v="82"/>
            <ac:picMkLst>
              <pc:docMk/>
              <pc:sldMasterMk cId="1101395404" sldId="2147483660"/>
              <pc:sldLayoutMk cId="3122582184" sldId="2147483665"/>
              <ac:picMk id="5" creationId="{F80C2FE0-82B4-D314-2CFF-6CA6D328CEDB}"/>
            </ac:picMkLst>
          </pc:picChg>
          <pc:picChg chg="del">
            <ac:chgData name="Reiß, Stefanie" userId="b20c5327-cfc3-431e-adba-f3d9960e0b2b" providerId="ADAL" clId="{87339D46-4EEF-4547-B591-CB7681DB3D70}" dt="2024-07-08T09:31:37.118" v="60" actId="478"/>
            <ac:picMkLst>
              <pc:docMk/>
              <pc:sldMasterMk cId="1101395404" sldId="2147483660"/>
              <pc:sldLayoutMk cId="3122582184" sldId="2147483665"/>
              <ac:picMk id="10" creationId="{5F2B7874-C1D7-ADE3-5833-18B565FC84BE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8:51.807" v="435" actId="2711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87339D46-4EEF-4547-B591-CB7681DB3D70}" dt="2024-07-08T09:31:46.574" v="68" actId="478"/>
            <ac:spMkLst>
              <pc:docMk/>
              <pc:sldMasterMk cId="1101395404" sldId="2147483660"/>
              <pc:sldLayoutMk cId="1691911957" sldId="2147483666"/>
              <ac:spMk id="7" creationId="{8FB0C361-A1DC-4D72-708E-F07CDC6F418D}"/>
            </ac:spMkLst>
          </pc:spChg>
          <pc:spChg chg="mod">
            <ac:chgData name="Reiß, Stefanie" userId="b20c5327-cfc3-431e-adba-f3d9960e0b2b" providerId="ADAL" clId="{87339D46-4EEF-4547-B591-CB7681DB3D70}" dt="2024-07-08T09:48:51.807" v="435" actId="2711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grpChg chg="add mod">
            <ac:chgData name="Reiß, Stefanie" userId="b20c5327-cfc3-431e-adba-f3d9960e0b2b" providerId="ADAL" clId="{87339D46-4EEF-4547-B591-CB7681DB3D70}" dt="2024-07-08T09:32:11.624" v="84"/>
            <ac:grpSpMkLst>
              <pc:docMk/>
              <pc:sldMasterMk cId="1101395404" sldId="2147483660"/>
              <pc:sldLayoutMk cId="1691911957" sldId="2147483666"/>
              <ac:grpSpMk id="3" creationId="{17602200-46EF-3D84-7DE9-94DE61905B4B}"/>
            </ac:grpSpMkLst>
          </pc:grpChg>
          <pc:picChg chg="del">
            <ac:chgData name="Reiß, Stefanie" userId="b20c5327-cfc3-431e-adba-f3d9960e0b2b" providerId="ADAL" clId="{87339D46-4EEF-4547-B591-CB7681DB3D70}" dt="2024-07-08T09:31:45.863" v="67" actId="478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mod">
            <ac:chgData name="Reiß, Stefanie" userId="b20c5327-cfc3-431e-adba-f3d9960e0b2b" providerId="ADAL" clId="{87339D46-4EEF-4547-B591-CB7681DB3D70}" dt="2024-07-08T09:32:11.624" v="84"/>
            <ac:picMkLst>
              <pc:docMk/>
              <pc:sldMasterMk cId="1101395404" sldId="2147483660"/>
              <pc:sldLayoutMk cId="1691911957" sldId="2147483666"/>
              <ac:picMk id="4" creationId="{7768E357-A2F4-8A6D-F7B3-793E2DBCF412}"/>
            </ac:picMkLst>
          </pc:picChg>
          <pc:picChg chg="mod">
            <ac:chgData name="Reiß, Stefanie" userId="b20c5327-cfc3-431e-adba-f3d9960e0b2b" providerId="ADAL" clId="{87339D46-4EEF-4547-B591-CB7681DB3D70}" dt="2024-07-08T09:32:11.624" v="84"/>
            <ac:picMkLst>
              <pc:docMk/>
              <pc:sldMasterMk cId="1101395404" sldId="2147483660"/>
              <pc:sldLayoutMk cId="1691911957" sldId="2147483666"/>
              <ac:picMk id="5" creationId="{1EE0CF11-D2F1-EA04-D1BC-EDF94185CD90}"/>
            </ac:picMkLst>
          </pc:picChg>
          <pc:picChg chg="del">
            <ac:chgData name="Reiß, Stefanie" userId="b20c5327-cfc3-431e-adba-f3d9960e0b2b" providerId="ADAL" clId="{87339D46-4EEF-4547-B591-CB7681DB3D70}" dt="2024-07-08T09:31:45.142" v="66" actId="478"/>
            <ac:picMkLst>
              <pc:docMk/>
              <pc:sldMasterMk cId="1101395404" sldId="2147483660"/>
              <pc:sldLayoutMk cId="1691911957" sldId="2147483666"/>
              <ac:picMk id="6" creationId="{41FADB1C-79D3-55EB-741E-54AC9AF22217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8:38.368" v="432" actId="20577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87339D46-4EEF-4547-B591-CB7681DB3D70}" dt="2024-07-08T09:31:49.758" v="70" actId="478"/>
            <ac:spMkLst>
              <pc:docMk/>
              <pc:sldMasterMk cId="1101395404" sldId="2147483660"/>
              <pc:sldLayoutMk cId="1023014668" sldId="2147483667"/>
              <ac:spMk id="6" creationId="{06612BE0-D2A2-7127-7ADF-91349826A476}"/>
            </ac:spMkLst>
          </pc:spChg>
          <pc:spChg chg="mod">
            <ac:chgData name="Reiß, Stefanie" userId="b20c5327-cfc3-431e-adba-f3d9960e0b2b" providerId="ADAL" clId="{87339D46-4EEF-4547-B591-CB7681DB3D70}" dt="2024-07-08T09:48:38.368" v="432" actId="20577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  <pc:grpChg chg="add mod">
            <ac:chgData name="Reiß, Stefanie" userId="b20c5327-cfc3-431e-adba-f3d9960e0b2b" providerId="ADAL" clId="{87339D46-4EEF-4547-B591-CB7681DB3D70}" dt="2024-07-08T09:32:12.306" v="85"/>
            <ac:grpSpMkLst>
              <pc:docMk/>
              <pc:sldMasterMk cId="1101395404" sldId="2147483660"/>
              <pc:sldLayoutMk cId="1023014668" sldId="2147483667"/>
              <ac:grpSpMk id="2" creationId="{7281BB56-C392-E481-E435-F0832849C8EA}"/>
            </ac:grpSpMkLst>
          </pc:grpChg>
          <pc:picChg chg="mod">
            <ac:chgData name="Reiß, Stefanie" userId="b20c5327-cfc3-431e-adba-f3d9960e0b2b" providerId="ADAL" clId="{87339D46-4EEF-4547-B591-CB7681DB3D70}" dt="2024-07-08T09:32:12.306" v="85"/>
            <ac:picMkLst>
              <pc:docMk/>
              <pc:sldMasterMk cId="1101395404" sldId="2147483660"/>
              <pc:sldLayoutMk cId="1023014668" sldId="2147483667"/>
              <ac:picMk id="3" creationId="{B21FA5D9-2054-C119-A202-2C559CAD7FE9}"/>
            </ac:picMkLst>
          </pc:picChg>
          <pc:picChg chg="mod">
            <ac:chgData name="Reiß, Stefanie" userId="b20c5327-cfc3-431e-adba-f3d9960e0b2b" providerId="ADAL" clId="{87339D46-4EEF-4547-B591-CB7681DB3D70}" dt="2024-07-08T09:32:12.306" v="85"/>
            <ac:picMkLst>
              <pc:docMk/>
              <pc:sldMasterMk cId="1101395404" sldId="2147483660"/>
              <pc:sldLayoutMk cId="1023014668" sldId="2147483667"/>
              <ac:picMk id="4" creationId="{554527EC-D903-AA06-B0E7-FE990309101C}"/>
            </ac:picMkLst>
          </pc:picChg>
          <pc:picChg chg="del">
            <ac:chgData name="Reiß, Stefanie" userId="b20c5327-cfc3-431e-adba-f3d9960e0b2b" providerId="ADAL" clId="{87339D46-4EEF-4547-B591-CB7681DB3D70}" dt="2024-07-08T09:31:48.950" v="69" actId="478"/>
            <ac:picMkLst>
              <pc:docMk/>
              <pc:sldMasterMk cId="1101395404" sldId="2147483660"/>
              <pc:sldLayoutMk cId="1023014668" sldId="2147483667"/>
              <ac:picMk id="5" creationId="{94255FD2-164A-36CC-3090-08C40D1F73B6}"/>
            </ac:picMkLst>
          </pc:picChg>
          <pc:picChg chg="del">
            <ac:chgData name="Reiß, Stefanie" userId="b20c5327-cfc3-431e-adba-f3d9960e0b2b" providerId="ADAL" clId="{87339D46-4EEF-4547-B591-CB7681DB3D70}" dt="2024-07-08T09:31:50.325" v="71" actId="47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8:14.128" v="407" actId="20577"/>
          <pc:sldLayoutMkLst>
            <pc:docMk/>
            <pc:sldMasterMk cId="1101395404" sldId="2147483660"/>
            <pc:sldLayoutMk cId="3078432155" sldId="2147483668"/>
          </pc:sldLayoutMkLst>
          <pc:spChg chg="del">
            <ac:chgData name="Reiß, Stefanie" userId="b20c5327-cfc3-431e-adba-f3d9960e0b2b" providerId="ADAL" clId="{87339D46-4EEF-4547-B591-CB7681DB3D70}" dt="2024-07-08T09:31:53.830" v="74" actId="478"/>
            <ac:spMkLst>
              <pc:docMk/>
              <pc:sldMasterMk cId="1101395404" sldId="2147483660"/>
              <pc:sldLayoutMk cId="3078432155" sldId="2147483668"/>
              <ac:spMk id="9" creationId="{74B331B9-3BAF-0DD5-688B-8DAA67359635}"/>
            </ac:spMkLst>
          </pc:spChg>
          <pc:spChg chg="mod">
            <ac:chgData name="Reiß, Stefanie" userId="b20c5327-cfc3-431e-adba-f3d9960e0b2b" providerId="ADAL" clId="{87339D46-4EEF-4547-B591-CB7681DB3D70}" dt="2024-07-08T09:48:14.128" v="407" actId="20577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  <pc:grpChg chg="add mod">
            <ac:chgData name="Reiß, Stefanie" userId="b20c5327-cfc3-431e-adba-f3d9960e0b2b" providerId="ADAL" clId="{87339D46-4EEF-4547-B591-CB7681DB3D70}" dt="2024-07-08T09:32:13.618" v="86"/>
            <ac:grpSpMkLst>
              <pc:docMk/>
              <pc:sldMasterMk cId="1101395404" sldId="2147483660"/>
              <pc:sldLayoutMk cId="3078432155" sldId="2147483668"/>
              <ac:grpSpMk id="3" creationId="{E9F75035-F17F-3898-63EF-234728AEA1B1}"/>
            </ac:grpSpMkLst>
          </pc:grpChg>
          <pc:picChg chg="del">
            <ac:chgData name="Reiß, Stefanie" userId="b20c5327-cfc3-431e-adba-f3d9960e0b2b" providerId="ADAL" clId="{87339D46-4EEF-4547-B591-CB7681DB3D70}" dt="2024-07-08T09:31:53.326" v="73" actId="478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mod">
            <ac:chgData name="Reiß, Stefanie" userId="b20c5327-cfc3-431e-adba-f3d9960e0b2b" providerId="ADAL" clId="{87339D46-4EEF-4547-B591-CB7681DB3D70}" dt="2024-07-08T09:32:13.618" v="86"/>
            <ac:picMkLst>
              <pc:docMk/>
              <pc:sldMasterMk cId="1101395404" sldId="2147483660"/>
              <pc:sldLayoutMk cId="3078432155" sldId="2147483668"/>
              <ac:picMk id="4" creationId="{DE941AC2-83A7-E967-AB44-3C4E221E95C7}"/>
            </ac:picMkLst>
          </pc:picChg>
          <pc:picChg chg="mod">
            <ac:chgData name="Reiß, Stefanie" userId="b20c5327-cfc3-431e-adba-f3d9960e0b2b" providerId="ADAL" clId="{87339D46-4EEF-4547-B591-CB7681DB3D70}" dt="2024-07-08T09:32:13.618" v="86"/>
            <ac:picMkLst>
              <pc:docMk/>
              <pc:sldMasterMk cId="1101395404" sldId="2147483660"/>
              <pc:sldLayoutMk cId="3078432155" sldId="2147483668"/>
              <ac:picMk id="5" creationId="{CD766EF3-EAC2-4BF0-7C7F-F3466F64D440}"/>
            </ac:picMkLst>
          </pc:picChg>
          <pc:picChg chg="del">
            <ac:chgData name="Reiß, Stefanie" userId="b20c5327-cfc3-431e-adba-f3d9960e0b2b" providerId="ADAL" clId="{87339D46-4EEF-4547-B591-CB7681DB3D70}" dt="2024-07-08T09:31:52.700" v="72" actId="478"/>
            <ac:picMkLst>
              <pc:docMk/>
              <pc:sldMasterMk cId="1101395404" sldId="2147483660"/>
              <pc:sldLayoutMk cId="3078432155" sldId="2147483668"/>
              <ac:picMk id="8" creationId="{B527A997-2F6D-9C29-0CDC-E548793D2600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7:48.908" v="382" actId="207"/>
          <pc:sldLayoutMkLst>
            <pc:docMk/>
            <pc:sldMasterMk cId="1101395404" sldId="2147483660"/>
            <pc:sldLayoutMk cId="816284854" sldId="2147483669"/>
          </pc:sldLayoutMkLst>
          <pc:spChg chg="del">
            <ac:chgData name="Reiß, Stefanie" userId="b20c5327-cfc3-431e-adba-f3d9960e0b2b" providerId="ADAL" clId="{87339D46-4EEF-4547-B591-CB7681DB3D70}" dt="2024-07-08T09:31:56.747" v="77" actId="478"/>
            <ac:spMkLst>
              <pc:docMk/>
              <pc:sldMasterMk cId="1101395404" sldId="2147483660"/>
              <pc:sldLayoutMk cId="816284854" sldId="2147483669"/>
              <ac:spMk id="9" creationId="{CD17BDDF-244E-77BF-0E92-A566E8576826}"/>
            </ac:spMkLst>
          </pc:spChg>
          <pc:spChg chg="mod">
            <ac:chgData name="Reiß, Stefanie" userId="b20c5327-cfc3-431e-adba-f3d9960e0b2b" providerId="ADAL" clId="{87339D46-4EEF-4547-B591-CB7681DB3D70}" dt="2024-07-08T09:47:48.908" v="382" actId="207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  <pc:grpChg chg="add mod">
            <ac:chgData name="Reiß, Stefanie" userId="b20c5327-cfc3-431e-adba-f3d9960e0b2b" providerId="ADAL" clId="{87339D46-4EEF-4547-B591-CB7681DB3D70}" dt="2024-07-08T09:32:14.204" v="87"/>
            <ac:grpSpMkLst>
              <pc:docMk/>
              <pc:sldMasterMk cId="1101395404" sldId="2147483660"/>
              <pc:sldLayoutMk cId="816284854" sldId="2147483669"/>
              <ac:grpSpMk id="3" creationId="{EC6719EF-5A3F-840F-8E42-865572694532}"/>
            </ac:grpSpMkLst>
          </pc:grpChg>
          <pc:picChg chg="del">
            <ac:chgData name="Reiß, Stefanie" userId="b20c5327-cfc3-431e-adba-f3d9960e0b2b" providerId="ADAL" clId="{87339D46-4EEF-4547-B591-CB7681DB3D70}" dt="2024-07-08T09:31:56.317" v="76" actId="478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mod">
            <ac:chgData name="Reiß, Stefanie" userId="b20c5327-cfc3-431e-adba-f3d9960e0b2b" providerId="ADAL" clId="{87339D46-4EEF-4547-B591-CB7681DB3D70}" dt="2024-07-08T09:32:14.204" v="87"/>
            <ac:picMkLst>
              <pc:docMk/>
              <pc:sldMasterMk cId="1101395404" sldId="2147483660"/>
              <pc:sldLayoutMk cId="816284854" sldId="2147483669"/>
              <ac:picMk id="4" creationId="{3A995AF2-54F3-3F03-B843-DF6CBF85A8B4}"/>
            </ac:picMkLst>
          </pc:picChg>
          <pc:picChg chg="mod">
            <ac:chgData name="Reiß, Stefanie" userId="b20c5327-cfc3-431e-adba-f3d9960e0b2b" providerId="ADAL" clId="{87339D46-4EEF-4547-B591-CB7681DB3D70}" dt="2024-07-08T09:32:14.204" v="87"/>
            <ac:picMkLst>
              <pc:docMk/>
              <pc:sldMasterMk cId="1101395404" sldId="2147483660"/>
              <pc:sldLayoutMk cId="816284854" sldId="2147483669"/>
              <ac:picMk id="5" creationId="{A148691C-BC55-8C2E-4500-94AF271938D5}"/>
            </ac:picMkLst>
          </pc:picChg>
          <pc:picChg chg="del">
            <ac:chgData name="Reiß, Stefanie" userId="b20c5327-cfc3-431e-adba-f3d9960e0b2b" providerId="ADAL" clId="{87339D46-4EEF-4547-B591-CB7681DB3D70}" dt="2024-07-08T09:31:55.647" v="75" actId="478"/>
            <ac:picMkLst>
              <pc:docMk/>
              <pc:sldMasterMk cId="1101395404" sldId="2147483660"/>
              <pc:sldLayoutMk cId="816284854" sldId="2147483669"/>
              <ac:picMk id="8" creationId="{2F3EC23C-AA1B-780B-C8B1-63CDCDEF97D0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53:33.071" v="466" actId="404"/>
          <pc:sldLayoutMkLst>
            <pc:docMk/>
            <pc:sldMasterMk cId="1101395404" sldId="2147483660"/>
            <pc:sldLayoutMk cId="3510131088" sldId="2147483670"/>
          </pc:sldLayoutMkLst>
          <pc:spChg chg="mod">
            <ac:chgData name="Reiß, Stefanie" userId="b20c5327-cfc3-431e-adba-f3d9960e0b2b" providerId="ADAL" clId="{87339D46-4EEF-4547-B591-CB7681DB3D70}" dt="2024-07-08T09:53:33.071" v="466" actId="404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  <pc:grpChg chg="del">
            <ac:chgData name="Reiß, Stefanie" userId="b20c5327-cfc3-431e-adba-f3d9960e0b2b" providerId="ADAL" clId="{87339D46-4EEF-4547-B591-CB7681DB3D70}" dt="2024-07-08T09:31:58.528" v="78" actId="478"/>
            <ac:grpSpMkLst>
              <pc:docMk/>
              <pc:sldMasterMk cId="1101395404" sldId="2147483660"/>
              <pc:sldLayoutMk cId="3510131088" sldId="2147483670"/>
              <ac:grpSpMk id="3" creationId="{0021D991-42D2-1996-8770-6296F8DAF4BA}"/>
            </ac:grpSpMkLst>
          </pc:grpChg>
          <pc:grpChg chg="add mod">
            <ac:chgData name="Reiß, Stefanie" userId="b20c5327-cfc3-431e-adba-f3d9960e0b2b" providerId="ADAL" clId="{87339D46-4EEF-4547-B591-CB7681DB3D70}" dt="2024-07-08T09:32:15.527" v="88"/>
            <ac:grpSpMkLst>
              <pc:docMk/>
              <pc:sldMasterMk cId="1101395404" sldId="2147483660"/>
              <pc:sldLayoutMk cId="3510131088" sldId="2147483670"/>
              <ac:grpSpMk id="4" creationId="{9C9E5D5A-1740-6C97-08DF-D2EC18FBD7FC}"/>
            </ac:grpSpMkLst>
          </pc:grpChg>
          <pc:picChg chg="mod">
            <ac:chgData name="Reiß, Stefanie" userId="b20c5327-cfc3-431e-adba-f3d9960e0b2b" providerId="ADAL" clId="{87339D46-4EEF-4547-B591-CB7681DB3D70}" dt="2024-07-08T09:32:15.527" v="88"/>
            <ac:picMkLst>
              <pc:docMk/>
              <pc:sldMasterMk cId="1101395404" sldId="2147483660"/>
              <pc:sldLayoutMk cId="3510131088" sldId="2147483670"/>
              <ac:picMk id="5" creationId="{88957D61-5FEF-1B2B-8B92-1C438F56AD3A}"/>
            </ac:picMkLst>
          </pc:picChg>
          <pc:picChg chg="mod">
            <ac:chgData name="Reiß, Stefanie" userId="b20c5327-cfc3-431e-adba-f3d9960e0b2b" providerId="ADAL" clId="{87339D46-4EEF-4547-B591-CB7681DB3D70}" dt="2024-07-08T09:32:15.527" v="88"/>
            <ac:picMkLst>
              <pc:docMk/>
              <pc:sldMasterMk cId="1101395404" sldId="2147483660"/>
              <pc:sldLayoutMk cId="3510131088" sldId="2147483670"/>
              <ac:picMk id="9" creationId="{BFB26764-33C0-CD73-37E8-A2753CCD3F5F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7:38.210" v="378" actId="20577"/>
          <pc:sldLayoutMkLst>
            <pc:docMk/>
            <pc:sldMasterMk cId="1101395404" sldId="2147483660"/>
            <pc:sldLayoutMk cId="2349210964" sldId="2147483671"/>
          </pc:sldLayoutMkLst>
          <pc:spChg chg="del">
            <ac:chgData name="Reiß, Stefanie" userId="b20c5327-cfc3-431e-adba-f3d9960e0b2b" providerId="ADAL" clId="{87339D46-4EEF-4547-B591-CB7681DB3D70}" dt="2024-07-08T09:32:02.237" v="80" actId="478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mod">
            <ac:chgData name="Reiß, Stefanie" userId="b20c5327-cfc3-431e-adba-f3d9960e0b2b" providerId="ADAL" clId="{87339D46-4EEF-4547-B591-CB7681DB3D70}" dt="2024-07-08T09:47:38.210" v="378" actId="20577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grpChg chg="add mod">
            <ac:chgData name="Reiß, Stefanie" userId="b20c5327-cfc3-431e-adba-f3d9960e0b2b" providerId="ADAL" clId="{87339D46-4EEF-4547-B591-CB7681DB3D70}" dt="2024-07-08T09:32:16.090" v="89"/>
            <ac:grpSpMkLst>
              <pc:docMk/>
              <pc:sldMasterMk cId="1101395404" sldId="2147483660"/>
              <pc:sldLayoutMk cId="2349210964" sldId="2147483671"/>
              <ac:grpSpMk id="3" creationId="{52FCFA81-90A8-9CD1-7870-AD0982757675}"/>
            </ac:grpSpMkLst>
          </pc:grpChg>
          <pc:picChg chg="del">
            <ac:chgData name="Reiß, Stefanie" userId="b20c5327-cfc3-431e-adba-f3d9960e0b2b" providerId="ADAL" clId="{87339D46-4EEF-4547-B591-CB7681DB3D70}" dt="2024-07-08T09:32:02.712" v="81" actId="478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mod">
            <ac:chgData name="Reiß, Stefanie" userId="b20c5327-cfc3-431e-adba-f3d9960e0b2b" providerId="ADAL" clId="{87339D46-4EEF-4547-B591-CB7681DB3D70}" dt="2024-07-08T09:32:16.090" v="89"/>
            <ac:picMkLst>
              <pc:docMk/>
              <pc:sldMasterMk cId="1101395404" sldId="2147483660"/>
              <pc:sldLayoutMk cId="2349210964" sldId="2147483671"/>
              <ac:picMk id="4" creationId="{F60ED1B3-7C6E-5BCC-397B-18BE70A52F4D}"/>
            </ac:picMkLst>
          </pc:picChg>
          <pc:picChg chg="mod">
            <ac:chgData name="Reiß, Stefanie" userId="b20c5327-cfc3-431e-adba-f3d9960e0b2b" providerId="ADAL" clId="{87339D46-4EEF-4547-B591-CB7681DB3D70}" dt="2024-07-08T09:32:16.090" v="89"/>
            <ac:picMkLst>
              <pc:docMk/>
              <pc:sldMasterMk cId="1101395404" sldId="2147483660"/>
              <pc:sldLayoutMk cId="2349210964" sldId="2147483671"/>
              <ac:picMk id="5" creationId="{0AADCCE7-F7D9-769C-ABC2-61AD6E60A76B}"/>
            </ac:picMkLst>
          </pc:picChg>
          <pc:picChg chg="del">
            <ac:chgData name="Reiß, Stefanie" userId="b20c5327-cfc3-431e-adba-f3d9960e0b2b" providerId="ADAL" clId="{87339D46-4EEF-4547-B591-CB7681DB3D70}" dt="2024-07-08T09:32:01.382" v="79" actId="478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</pc:sldLayoutChg>
        <pc:sldLayoutChg chg="modSp add mod modTransition">
          <pc:chgData name="Reiß, Stefanie" userId="b20c5327-cfc3-431e-adba-f3d9960e0b2b" providerId="ADAL" clId="{87339D46-4EEF-4547-B591-CB7681DB3D70}" dt="2024-07-08T09:54:02.262" v="468" actId="20577"/>
          <pc:sldLayoutMkLst>
            <pc:docMk/>
            <pc:sldMasterMk cId="1101395404" sldId="2147483660"/>
            <pc:sldLayoutMk cId="700550081" sldId="2147483672"/>
          </pc:sldLayoutMkLst>
          <pc:spChg chg="mod">
            <ac:chgData name="Reiß, Stefanie" userId="b20c5327-cfc3-431e-adba-f3d9960e0b2b" providerId="ADAL" clId="{87339D46-4EEF-4547-B591-CB7681DB3D70}" dt="2024-07-08T09:47:23.920" v="373" actId="20577"/>
            <ac:spMkLst>
              <pc:docMk/>
              <pc:sldMasterMk cId="1101395404" sldId="2147483660"/>
              <pc:sldLayoutMk cId="700550081" sldId="2147483672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87339D46-4EEF-4547-B591-CB7681DB3D70}" dt="2024-07-08T09:54:02.262" v="468" actId="20577"/>
            <ac:spMkLst>
              <pc:docMk/>
              <pc:sldMasterMk cId="1101395404" sldId="2147483660"/>
              <pc:sldLayoutMk cId="700550081" sldId="2147483672"/>
              <ac:spMk id="11" creationId="{7435F6CC-A78C-5D63-0CA9-061A00908547}"/>
            </ac:spMkLst>
          </pc:spChg>
        </pc:sldLayoutChg>
        <pc:sldLayoutChg chg="modSp add mod modTransition">
          <pc:chgData name="Reiß, Stefanie" userId="b20c5327-cfc3-431e-adba-f3d9960e0b2b" providerId="ADAL" clId="{87339D46-4EEF-4547-B591-CB7681DB3D70}" dt="2024-07-08T09:54:06.222" v="471" actId="20577"/>
          <pc:sldLayoutMkLst>
            <pc:docMk/>
            <pc:sldMasterMk cId="1101395404" sldId="2147483660"/>
            <pc:sldLayoutMk cId="3890154385" sldId="2147483673"/>
          </pc:sldLayoutMkLst>
          <pc:spChg chg="mod">
            <ac:chgData name="Reiß, Stefanie" userId="b20c5327-cfc3-431e-adba-f3d9960e0b2b" providerId="ADAL" clId="{87339D46-4EEF-4547-B591-CB7681DB3D70}" dt="2024-07-08T09:47:04.109" v="368" actId="404"/>
            <ac:spMkLst>
              <pc:docMk/>
              <pc:sldMasterMk cId="1101395404" sldId="2147483660"/>
              <pc:sldLayoutMk cId="3890154385" sldId="2147483673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87339D46-4EEF-4547-B591-CB7681DB3D70}" dt="2024-07-08T09:54:06.222" v="471" actId="20577"/>
            <ac:spMkLst>
              <pc:docMk/>
              <pc:sldMasterMk cId="1101395404" sldId="2147483660"/>
              <pc:sldLayoutMk cId="3890154385" sldId="2147483673"/>
              <ac:spMk id="11" creationId="{7435F6CC-A78C-5D63-0CA9-061A00908547}"/>
            </ac:spMkLst>
          </pc:spChg>
        </pc:sldLayoutChg>
        <pc:sldLayoutChg chg="modSp add mod modTransition">
          <pc:chgData name="Reiß, Stefanie" userId="b20c5327-cfc3-431e-adba-f3d9960e0b2b" providerId="ADAL" clId="{87339D46-4EEF-4547-B591-CB7681DB3D70}" dt="2024-07-08T09:54:11.639" v="473" actId="20577"/>
          <pc:sldLayoutMkLst>
            <pc:docMk/>
            <pc:sldMasterMk cId="1101395404" sldId="2147483660"/>
            <pc:sldLayoutMk cId="2672532185" sldId="2147483674"/>
          </pc:sldLayoutMkLst>
          <pc:spChg chg="mod">
            <ac:chgData name="Reiß, Stefanie" userId="b20c5327-cfc3-431e-adba-f3d9960e0b2b" providerId="ADAL" clId="{87339D46-4EEF-4547-B591-CB7681DB3D70}" dt="2024-07-08T09:46:52.981" v="364" actId="207"/>
            <ac:spMkLst>
              <pc:docMk/>
              <pc:sldMasterMk cId="1101395404" sldId="2147483660"/>
              <pc:sldLayoutMk cId="2672532185" sldId="2147483674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87339D46-4EEF-4547-B591-CB7681DB3D70}" dt="2024-07-08T09:54:11.639" v="473" actId="20577"/>
            <ac:spMkLst>
              <pc:docMk/>
              <pc:sldMasterMk cId="1101395404" sldId="2147483660"/>
              <pc:sldLayoutMk cId="2672532185" sldId="2147483674"/>
              <ac:spMk id="11" creationId="{7435F6CC-A78C-5D63-0CA9-061A00908547}"/>
            </ac:spMkLst>
          </pc:spChg>
        </pc:sldLayoutChg>
      </pc:sldMasterChg>
    </pc:docChg>
  </pc:docChgLst>
  <pc:docChgLst>
    <pc:chgData name="Reiß, Stefanie" userId="b20c5327-cfc3-431e-adba-f3d9960e0b2b" providerId="ADAL" clId="{BE23FB31-B0CC-4077-9BA4-5500F0924831}"/>
    <pc:docChg chg="undo redo custSel addSld delSld modSld addMainMaster delMainMaster modMainMaster">
      <pc:chgData name="Reiß, Stefanie" userId="b20c5327-cfc3-431e-adba-f3d9960e0b2b" providerId="ADAL" clId="{BE23FB31-B0CC-4077-9BA4-5500F0924831}" dt="2024-03-01T10:09:57.442" v="2238"/>
      <pc:docMkLst>
        <pc:docMk/>
      </pc:docMkLst>
      <pc:sldChg chg="del">
        <pc:chgData name="Reiß, Stefanie" userId="b20c5327-cfc3-431e-adba-f3d9960e0b2b" providerId="ADAL" clId="{BE23FB31-B0CC-4077-9BA4-5500F0924831}" dt="2024-02-16T09:32:38.450" v="3" actId="47"/>
        <pc:sldMkLst>
          <pc:docMk/>
          <pc:sldMk cId="0" sldId="256"/>
        </pc:sldMkLst>
      </pc:sldChg>
      <pc:sldChg chg="del">
        <pc:chgData name="Reiß, Stefanie" userId="b20c5327-cfc3-431e-adba-f3d9960e0b2b" providerId="ADAL" clId="{BE23FB31-B0CC-4077-9BA4-5500F0924831}" dt="2024-02-16T09:33:05.221" v="21" actId="47"/>
        <pc:sldMkLst>
          <pc:docMk/>
          <pc:sldMk cId="774238211" sldId="257"/>
        </pc:sldMkLst>
      </pc:sldChg>
      <pc:sldChg chg="del">
        <pc:chgData name="Reiß, Stefanie" userId="b20c5327-cfc3-431e-adba-f3d9960e0b2b" providerId="ADAL" clId="{BE23FB31-B0CC-4077-9BA4-5500F0924831}" dt="2024-02-16T09:33:05.668" v="22" actId="47"/>
        <pc:sldMkLst>
          <pc:docMk/>
          <pc:sldMk cId="296278390" sldId="260"/>
        </pc:sldMkLst>
      </pc:sldChg>
      <pc:sldChg chg="del">
        <pc:chgData name="Reiß, Stefanie" userId="b20c5327-cfc3-431e-adba-f3d9960e0b2b" providerId="ADAL" clId="{BE23FB31-B0CC-4077-9BA4-5500F0924831}" dt="2024-02-16T09:33:06.075" v="23" actId="47"/>
        <pc:sldMkLst>
          <pc:docMk/>
          <pc:sldMk cId="3741690212" sldId="261"/>
        </pc:sldMkLst>
      </pc:sldChg>
      <pc:sldChg chg="del">
        <pc:chgData name="Reiß, Stefanie" userId="b20c5327-cfc3-431e-adba-f3d9960e0b2b" providerId="ADAL" clId="{BE23FB31-B0CC-4077-9BA4-5500F0924831}" dt="2024-02-16T09:33:06.880" v="24" actId="47"/>
        <pc:sldMkLst>
          <pc:docMk/>
          <pc:sldMk cId="1340551145" sldId="262"/>
        </pc:sldMkLst>
      </pc:sldChg>
      <pc:sldChg chg="del">
        <pc:chgData name="Reiß, Stefanie" userId="b20c5327-cfc3-431e-adba-f3d9960e0b2b" providerId="ADAL" clId="{BE23FB31-B0CC-4077-9BA4-5500F0924831}" dt="2024-02-16T09:33:07.846" v="26" actId="47"/>
        <pc:sldMkLst>
          <pc:docMk/>
          <pc:sldMk cId="3540178397" sldId="263"/>
        </pc:sldMkLst>
      </pc:sldChg>
      <pc:sldChg chg="del">
        <pc:chgData name="Reiß, Stefanie" userId="b20c5327-cfc3-431e-adba-f3d9960e0b2b" providerId="ADAL" clId="{BE23FB31-B0CC-4077-9BA4-5500F0924831}" dt="2024-02-16T09:33:08.926" v="29" actId="47"/>
        <pc:sldMkLst>
          <pc:docMk/>
          <pc:sldMk cId="1891541999" sldId="264"/>
        </pc:sldMkLst>
      </pc:sldChg>
      <pc:sldChg chg="del">
        <pc:chgData name="Reiß, Stefanie" userId="b20c5327-cfc3-431e-adba-f3d9960e0b2b" providerId="ADAL" clId="{BE23FB31-B0CC-4077-9BA4-5500F0924831}" dt="2024-02-16T09:33:16.040" v="40" actId="47"/>
        <pc:sldMkLst>
          <pc:docMk/>
          <pc:sldMk cId="1837877746" sldId="265"/>
        </pc:sldMkLst>
      </pc:sldChg>
      <pc:sldChg chg="del">
        <pc:chgData name="Reiß, Stefanie" userId="b20c5327-cfc3-431e-adba-f3d9960e0b2b" providerId="ADAL" clId="{BE23FB31-B0CC-4077-9BA4-5500F0924831}" dt="2024-02-16T09:33:21.780" v="48" actId="47"/>
        <pc:sldMkLst>
          <pc:docMk/>
          <pc:sldMk cId="2757722407" sldId="266"/>
        </pc:sldMkLst>
      </pc:sldChg>
      <pc:sldChg chg="del">
        <pc:chgData name="Reiß, Stefanie" userId="b20c5327-cfc3-431e-adba-f3d9960e0b2b" providerId="ADAL" clId="{BE23FB31-B0CC-4077-9BA4-5500F0924831}" dt="2024-02-16T09:33:29.083" v="59" actId="47"/>
        <pc:sldMkLst>
          <pc:docMk/>
          <pc:sldMk cId="3603021776" sldId="267"/>
        </pc:sldMkLst>
      </pc:sldChg>
      <pc:sldChg chg="del">
        <pc:chgData name="Reiß, Stefanie" userId="b20c5327-cfc3-431e-adba-f3d9960e0b2b" providerId="ADAL" clId="{BE23FB31-B0CC-4077-9BA4-5500F0924831}" dt="2024-02-16T09:33:38.158" v="70" actId="47"/>
        <pc:sldMkLst>
          <pc:docMk/>
          <pc:sldMk cId="880367487" sldId="268"/>
        </pc:sldMkLst>
      </pc:sldChg>
      <pc:sldChg chg="del">
        <pc:chgData name="Reiß, Stefanie" userId="b20c5327-cfc3-431e-adba-f3d9960e0b2b" providerId="ADAL" clId="{BE23FB31-B0CC-4077-9BA4-5500F0924831}" dt="2024-02-16T09:33:43.062" v="81" actId="47"/>
        <pc:sldMkLst>
          <pc:docMk/>
          <pc:sldMk cId="2384028137" sldId="269"/>
        </pc:sldMkLst>
      </pc:sldChg>
      <pc:sldChg chg="del">
        <pc:chgData name="Reiß, Stefanie" userId="b20c5327-cfc3-431e-adba-f3d9960e0b2b" providerId="ADAL" clId="{BE23FB31-B0CC-4077-9BA4-5500F0924831}" dt="2024-02-16T09:33:11.347" v="33" actId="47"/>
        <pc:sldMkLst>
          <pc:docMk/>
          <pc:sldMk cId="2637099521" sldId="270"/>
        </pc:sldMkLst>
      </pc:sldChg>
      <pc:sldChg chg="del">
        <pc:chgData name="Reiß, Stefanie" userId="b20c5327-cfc3-431e-adba-f3d9960e0b2b" providerId="ADAL" clId="{BE23FB31-B0CC-4077-9BA4-5500F0924831}" dt="2024-02-16T09:33:10.142" v="31" actId="47"/>
        <pc:sldMkLst>
          <pc:docMk/>
          <pc:sldMk cId="2823074659" sldId="271"/>
        </pc:sldMkLst>
      </pc:sldChg>
      <pc:sldChg chg="del">
        <pc:chgData name="Reiß, Stefanie" userId="b20c5327-cfc3-431e-adba-f3d9960e0b2b" providerId="ADAL" clId="{BE23FB31-B0CC-4077-9BA4-5500F0924831}" dt="2024-02-16T09:33:12.589" v="35" actId="47"/>
        <pc:sldMkLst>
          <pc:docMk/>
          <pc:sldMk cId="3481869279" sldId="272"/>
        </pc:sldMkLst>
      </pc:sldChg>
      <pc:sldChg chg="del">
        <pc:chgData name="Reiß, Stefanie" userId="b20c5327-cfc3-431e-adba-f3d9960e0b2b" providerId="ADAL" clId="{BE23FB31-B0CC-4077-9BA4-5500F0924831}" dt="2024-02-16T09:33:14.204" v="37" actId="47"/>
        <pc:sldMkLst>
          <pc:docMk/>
          <pc:sldMk cId="2341086354" sldId="273"/>
        </pc:sldMkLst>
      </pc:sldChg>
      <pc:sldChg chg="del">
        <pc:chgData name="Reiß, Stefanie" userId="b20c5327-cfc3-431e-adba-f3d9960e0b2b" providerId="ADAL" clId="{BE23FB31-B0CC-4077-9BA4-5500F0924831}" dt="2024-02-16T09:33:17.617" v="42" actId="47"/>
        <pc:sldMkLst>
          <pc:docMk/>
          <pc:sldMk cId="4025876246" sldId="274"/>
        </pc:sldMkLst>
      </pc:sldChg>
      <pc:sldChg chg="del">
        <pc:chgData name="Reiß, Stefanie" userId="b20c5327-cfc3-431e-adba-f3d9960e0b2b" providerId="ADAL" clId="{BE23FB31-B0CC-4077-9BA4-5500F0924831}" dt="2024-02-16T09:33:19.109" v="44" actId="47"/>
        <pc:sldMkLst>
          <pc:docMk/>
          <pc:sldMk cId="1539144863" sldId="275"/>
        </pc:sldMkLst>
      </pc:sldChg>
      <pc:sldChg chg="del">
        <pc:chgData name="Reiß, Stefanie" userId="b20c5327-cfc3-431e-adba-f3d9960e0b2b" providerId="ADAL" clId="{BE23FB31-B0CC-4077-9BA4-5500F0924831}" dt="2024-02-16T09:33:20.259" v="46" actId="47"/>
        <pc:sldMkLst>
          <pc:docMk/>
          <pc:sldMk cId="4102956631" sldId="276"/>
        </pc:sldMkLst>
      </pc:sldChg>
      <pc:sldChg chg="del">
        <pc:chgData name="Reiß, Stefanie" userId="b20c5327-cfc3-431e-adba-f3d9960e0b2b" providerId="ADAL" clId="{BE23FB31-B0CC-4077-9BA4-5500F0924831}" dt="2024-02-16T09:33:25.404" v="53" actId="47"/>
        <pc:sldMkLst>
          <pc:docMk/>
          <pc:sldMk cId="1221664296" sldId="281"/>
        </pc:sldMkLst>
      </pc:sldChg>
      <pc:sldChg chg="del">
        <pc:chgData name="Reiß, Stefanie" userId="b20c5327-cfc3-431e-adba-f3d9960e0b2b" providerId="ADAL" clId="{BE23FB31-B0CC-4077-9BA4-5500F0924831}" dt="2024-02-16T09:33:26.681" v="55" actId="47"/>
        <pc:sldMkLst>
          <pc:docMk/>
          <pc:sldMk cId="2486514944" sldId="282"/>
        </pc:sldMkLst>
      </pc:sldChg>
      <pc:sldChg chg="del">
        <pc:chgData name="Reiß, Stefanie" userId="b20c5327-cfc3-431e-adba-f3d9960e0b2b" providerId="ADAL" clId="{BE23FB31-B0CC-4077-9BA4-5500F0924831}" dt="2024-02-16T09:33:27.975" v="57" actId="47"/>
        <pc:sldMkLst>
          <pc:docMk/>
          <pc:sldMk cId="1878367272" sldId="283"/>
        </pc:sldMkLst>
      </pc:sldChg>
      <pc:sldChg chg="del">
        <pc:chgData name="Reiß, Stefanie" userId="b20c5327-cfc3-431e-adba-f3d9960e0b2b" providerId="ADAL" clId="{BE23FB31-B0CC-4077-9BA4-5500F0924831}" dt="2024-02-16T09:33:34.643" v="64" actId="47"/>
        <pc:sldMkLst>
          <pc:docMk/>
          <pc:sldMk cId="2185633845" sldId="284"/>
        </pc:sldMkLst>
      </pc:sldChg>
      <pc:sldChg chg="del">
        <pc:chgData name="Reiß, Stefanie" userId="b20c5327-cfc3-431e-adba-f3d9960e0b2b" providerId="ADAL" clId="{BE23FB31-B0CC-4077-9BA4-5500F0924831}" dt="2024-02-16T09:33:36.093" v="66" actId="47"/>
        <pc:sldMkLst>
          <pc:docMk/>
          <pc:sldMk cId="2662152243" sldId="285"/>
        </pc:sldMkLst>
      </pc:sldChg>
      <pc:sldChg chg="del">
        <pc:chgData name="Reiß, Stefanie" userId="b20c5327-cfc3-431e-adba-f3d9960e0b2b" providerId="ADAL" clId="{BE23FB31-B0CC-4077-9BA4-5500F0924831}" dt="2024-02-16T09:33:37.094" v="68" actId="47"/>
        <pc:sldMkLst>
          <pc:docMk/>
          <pc:sldMk cId="3461591209" sldId="286"/>
        </pc:sldMkLst>
      </pc:sldChg>
      <pc:sldChg chg="del">
        <pc:chgData name="Reiß, Stefanie" userId="b20c5327-cfc3-431e-adba-f3d9960e0b2b" providerId="ADAL" clId="{BE23FB31-B0CC-4077-9BA4-5500F0924831}" dt="2024-02-16T09:33:40.195" v="75" actId="47"/>
        <pc:sldMkLst>
          <pc:docMk/>
          <pc:sldMk cId="3265156719" sldId="287"/>
        </pc:sldMkLst>
      </pc:sldChg>
      <pc:sldChg chg="del">
        <pc:chgData name="Reiß, Stefanie" userId="b20c5327-cfc3-431e-adba-f3d9960e0b2b" providerId="ADAL" clId="{BE23FB31-B0CC-4077-9BA4-5500F0924831}" dt="2024-02-16T09:33:41.195" v="77" actId="47"/>
        <pc:sldMkLst>
          <pc:docMk/>
          <pc:sldMk cId="1595528144" sldId="288"/>
        </pc:sldMkLst>
      </pc:sldChg>
      <pc:sldChg chg="del">
        <pc:chgData name="Reiß, Stefanie" userId="b20c5327-cfc3-431e-adba-f3d9960e0b2b" providerId="ADAL" clId="{BE23FB31-B0CC-4077-9BA4-5500F0924831}" dt="2024-02-16T09:33:42.125" v="79" actId="47"/>
        <pc:sldMkLst>
          <pc:docMk/>
          <pc:sldMk cId="2949374287" sldId="289"/>
        </pc:sldMkLst>
      </pc:sldChg>
      <pc:sldChg chg="del">
        <pc:chgData name="Reiß, Stefanie" userId="b20c5327-cfc3-431e-adba-f3d9960e0b2b" providerId="ADAL" clId="{BE23FB31-B0CC-4077-9BA4-5500F0924831}" dt="2024-02-16T09:33:45.653" v="86" actId="47"/>
        <pc:sldMkLst>
          <pc:docMk/>
          <pc:sldMk cId="3677620003" sldId="290"/>
        </pc:sldMkLst>
      </pc:sldChg>
      <pc:sldChg chg="del">
        <pc:chgData name="Reiß, Stefanie" userId="b20c5327-cfc3-431e-adba-f3d9960e0b2b" providerId="ADAL" clId="{BE23FB31-B0CC-4077-9BA4-5500F0924831}" dt="2024-02-16T09:33:46.119" v="87" actId="47"/>
        <pc:sldMkLst>
          <pc:docMk/>
          <pc:sldMk cId="2851155025" sldId="291"/>
        </pc:sldMkLst>
      </pc:sldChg>
      <pc:sldChg chg="del">
        <pc:chgData name="Reiß, Stefanie" userId="b20c5327-cfc3-431e-adba-f3d9960e0b2b" providerId="ADAL" clId="{BE23FB31-B0CC-4077-9BA4-5500F0924831}" dt="2024-02-16T09:33:47.205" v="89" actId="47"/>
        <pc:sldMkLst>
          <pc:docMk/>
          <pc:sldMk cId="3807644097" sldId="292"/>
        </pc:sldMkLst>
      </pc:sldChg>
      <pc:sldChg chg="del">
        <pc:chgData name="Reiß, Stefanie" userId="b20c5327-cfc3-431e-adba-f3d9960e0b2b" providerId="ADAL" clId="{BE23FB31-B0CC-4077-9BA4-5500F0924831}" dt="2024-02-16T09:33:23.902" v="51" actId="47"/>
        <pc:sldMkLst>
          <pc:docMk/>
          <pc:sldMk cId="1697360457" sldId="293"/>
        </pc:sldMkLst>
      </pc:sldChg>
      <pc:sldChg chg="del">
        <pc:chgData name="Reiß, Stefanie" userId="b20c5327-cfc3-431e-adba-f3d9960e0b2b" providerId="ADAL" clId="{BE23FB31-B0CC-4077-9BA4-5500F0924831}" dt="2024-02-16T09:33:30.483" v="62" actId="47"/>
        <pc:sldMkLst>
          <pc:docMk/>
          <pc:sldMk cId="86944242" sldId="294"/>
        </pc:sldMkLst>
      </pc:sldChg>
      <pc:sldChg chg="del">
        <pc:chgData name="Reiß, Stefanie" userId="b20c5327-cfc3-431e-adba-f3d9960e0b2b" providerId="ADAL" clId="{BE23FB31-B0CC-4077-9BA4-5500F0924831}" dt="2024-02-16T09:33:04.186" v="20" actId="47"/>
        <pc:sldMkLst>
          <pc:docMk/>
          <pc:sldMk cId="2703721009" sldId="297"/>
        </pc:sldMkLst>
      </pc:sldChg>
      <pc:sldChg chg="del">
        <pc:chgData name="Reiß, Stefanie" userId="b20c5327-cfc3-431e-adba-f3d9960e0b2b" providerId="ADAL" clId="{BE23FB31-B0CC-4077-9BA4-5500F0924831}" dt="2024-02-16T09:33:07.274" v="25" actId="47"/>
        <pc:sldMkLst>
          <pc:docMk/>
          <pc:sldMk cId="3514452171" sldId="307"/>
        </pc:sldMkLst>
      </pc:sldChg>
      <pc:sldChg chg="del">
        <pc:chgData name="Reiß, Stefanie" userId="b20c5327-cfc3-431e-adba-f3d9960e0b2b" providerId="ADAL" clId="{BE23FB31-B0CC-4077-9BA4-5500F0924831}" dt="2024-02-16T09:33:13.456" v="36" actId="47"/>
        <pc:sldMkLst>
          <pc:docMk/>
          <pc:sldMk cId="1475763611" sldId="308"/>
        </pc:sldMkLst>
      </pc:sldChg>
      <pc:sldChg chg="del">
        <pc:chgData name="Reiß, Stefanie" userId="b20c5327-cfc3-431e-adba-f3d9960e0b2b" providerId="ADAL" clId="{BE23FB31-B0CC-4077-9BA4-5500F0924831}" dt="2024-02-16T09:33:21.076" v="47" actId="47"/>
        <pc:sldMkLst>
          <pc:docMk/>
          <pc:sldMk cId="3833218672" sldId="309"/>
        </pc:sldMkLst>
      </pc:sldChg>
      <pc:sldChg chg="del">
        <pc:chgData name="Reiß, Stefanie" userId="b20c5327-cfc3-431e-adba-f3d9960e0b2b" providerId="ADAL" clId="{BE23FB31-B0CC-4077-9BA4-5500F0924831}" dt="2024-02-16T09:33:28.506" v="58" actId="47"/>
        <pc:sldMkLst>
          <pc:docMk/>
          <pc:sldMk cId="4048262619" sldId="310"/>
        </pc:sldMkLst>
      </pc:sldChg>
      <pc:sldChg chg="del">
        <pc:chgData name="Reiß, Stefanie" userId="b20c5327-cfc3-431e-adba-f3d9960e0b2b" providerId="ADAL" clId="{BE23FB31-B0CC-4077-9BA4-5500F0924831}" dt="2024-02-16T09:33:37.615" v="69" actId="47"/>
        <pc:sldMkLst>
          <pc:docMk/>
          <pc:sldMk cId="1738114844" sldId="311"/>
        </pc:sldMkLst>
      </pc:sldChg>
      <pc:sldChg chg="del">
        <pc:chgData name="Reiß, Stefanie" userId="b20c5327-cfc3-431e-adba-f3d9960e0b2b" providerId="ADAL" clId="{BE23FB31-B0CC-4077-9BA4-5500F0924831}" dt="2024-02-16T09:33:42.581" v="80" actId="47"/>
        <pc:sldMkLst>
          <pc:docMk/>
          <pc:sldMk cId="1064171534" sldId="312"/>
        </pc:sldMkLst>
      </pc:sldChg>
      <pc:sldChg chg="del">
        <pc:chgData name="Reiß, Stefanie" userId="b20c5327-cfc3-431e-adba-f3d9960e0b2b" providerId="ADAL" clId="{BE23FB31-B0CC-4077-9BA4-5500F0924831}" dt="2024-02-16T09:33:39.277" v="73" actId="47"/>
        <pc:sldMkLst>
          <pc:docMk/>
          <pc:sldMk cId="403383519" sldId="314"/>
        </pc:sldMkLst>
      </pc:sldChg>
      <pc:sldChg chg="del">
        <pc:chgData name="Reiß, Stefanie" userId="b20c5327-cfc3-431e-adba-f3d9960e0b2b" providerId="ADAL" clId="{BE23FB31-B0CC-4077-9BA4-5500F0924831}" dt="2024-02-16T09:33:44.419" v="84" actId="47"/>
        <pc:sldMkLst>
          <pc:docMk/>
          <pc:sldMk cId="3504877451" sldId="315"/>
        </pc:sldMkLst>
      </pc:sldChg>
      <pc:sldChg chg="addSp modSp del mod">
        <pc:chgData name="Reiß, Stefanie" userId="b20c5327-cfc3-431e-adba-f3d9960e0b2b" providerId="ADAL" clId="{BE23FB31-B0CC-4077-9BA4-5500F0924831}" dt="2024-02-16T15:44:10.308" v="2027" actId="47"/>
        <pc:sldMkLst>
          <pc:docMk/>
          <pc:sldMk cId="2644388181" sldId="316"/>
        </pc:sldMkLst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2" creationId="{00000000-0000-0000-0000-000000000000}"/>
          </ac:spMkLst>
        </pc:spChg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3" creationId="{00000000-0000-0000-0000-000000000000}"/>
          </ac:spMkLst>
        </pc:spChg>
        <pc:spChg chg="add mod">
          <ac:chgData name="Reiß, Stefanie" userId="b20c5327-cfc3-431e-adba-f3d9960e0b2b" providerId="ADAL" clId="{BE23FB31-B0CC-4077-9BA4-5500F0924831}" dt="2024-02-16T14:56:32.399" v="2003" actId="6549"/>
          <ac:spMkLst>
            <pc:docMk/>
            <pc:sldMk cId="2644388181" sldId="316"/>
            <ac:spMk id="5" creationId="{85539104-AD64-59C3-6ECE-7EBA98190470}"/>
          </ac:spMkLst>
        </pc:spChg>
        <pc:spChg chg="mod">
          <ac:chgData name="Reiß, Stefanie" userId="b20c5327-cfc3-431e-adba-f3d9960e0b2b" providerId="ADAL" clId="{BE23FB31-B0CC-4077-9BA4-5500F0924831}" dt="2024-02-16T09:56:01.057" v="653" actId="2711"/>
          <ac:spMkLst>
            <pc:docMk/>
            <pc:sldMk cId="2644388181" sldId="31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BE23FB31-B0CC-4077-9BA4-5500F0924831}" dt="2024-02-16T14:56:35.375" v="2004" actId="6549"/>
          <ac:spMkLst>
            <pc:docMk/>
            <pc:sldMk cId="2644388181" sldId="316"/>
            <ac:spMk id="9" creationId="{6FB99D72-F225-58D4-F339-3EB16C406379}"/>
          </ac:spMkLst>
        </pc:spChg>
        <pc:spChg chg="add mod">
          <ac:chgData name="Reiß, Stefanie" userId="b20c5327-cfc3-431e-adba-f3d9960e0b2b" providerId="ADAL" clId="{BE23FB31-B0CC-4077-9BA4-5500F0924831}" dt="2024-02-16T14:56:37.437" v="2005" actId="6549"/>
          <ac:spMkLst>
            <pc:docMk/>
            <pc:sldMk cId="2644388181" sldId="316"/>
            <ac:spMk id="10" creationId="{B3914065-9AA6-E370-7490-BD766C7D85A4}"/>
          </ac:spMkLst>
        </pc:spChg>
        <pc:picChg chg="mod">
          <ac:chgData name="Reiß, Stefanie" userId="b20c5327-cfc3-431e-adba-f3d9960e0b2b" providerId="ADAL" clId="{BE23FB31-B0CC-4077-9BA4-5500F0924831}" dt="2024-02-16T09:37:51.231" v="339" actId="1076"/>
          <ac:picMkLst>
            <pc:docMk/>
            <pc:sldMk cId="2644388181" sldId="316"/>
            <ac:picMk id="8" creationId="{4F2BD192-9CC1-AA54-1610-2F805B72AB82}"/>
          </ac:picMkLst>
        </pc:picChg>
      </pc:sldChg>
      <pc:sldChg chg="del">
        <pc:chgData name="Reiß, Stefanie" userId="b20c5327-cfc3-431e-adba-f3d9960e0b2b" providerId="ADAL" clId="{BE23FB31-B0CC-4077-9BA4-5500F0924831}" dt="2024-02-16T09:32:30.445" v="0" actId="47"/>
        <pc:sldMkLst>
          <pc:docMk/>
          <pc:sldMk cId="688289535" sldId="317"/>
        </pc:sldMkLst>
      </pc:sldChg>
      <pc:sldChg chg="del">
        <pc:chgData name="Reiß, Stefanie" userId="b20c5327-cfc3-431e-adba-f3d9960e0b2b" providerId="ADAL" clId="{BE23FB31-B0CC-4077-9BA4-5500F0924831}" dt="2024-02-16T09:32:37.919" v="2" actId="47"/>
        <pc:sldMkLst>
          <pc:docMk/>
          <pc:sldMk cId="3435791960" sldId="318"/>
        </pc:sldMkLst>
      </pc:sldChg>
      <pc:sldChg chg="del">
        <pc:chgData name="Reiß, Stefanie" userId="b20c5327-cfc3-431e-adba-f3d9960e0b2b" providerId="ADAL" clId="{BE23FB31-B0CC-4077-9BA4-5500F0924831}" dt="2024-02-16T09:32:46.364" v="13" actId="47"/>
        <pc:sldMkLst>
          <pc:docMk/>
          <pc:sldMk cId="708331916" sldId="319"/>
        </pc:sldMkLst>
      </pc:sldChg>
      <pc:sldChg chg="del">
        <pc:chgData name="Reiß, Stefanie" userId="b20c5327-cfc3-431e-adba-f3d9960e0b2b" providerId="ADAL" clId="{BE23FB31-B0CC-4077-9BA4-5500F0924831}" dt="2024-02-16T09:32:51.926" v="14" actId="47"/>
        <pc:sldMkLst>
          <pc:docMk/>
          <pc:sldMk cId="2880965997" sldId="320"/>
        </pc:sldMkLst>
      </pc:sldChg>
      <pc:sldChg chg="del">
        <pc:chgData name="Reiß, Stefanie" userId="b20c5327-cfc3-431e-adba-f3d9960e0b2b" providerId="ADAL" clId="{BE23FB31-B0CC-4077-9BA4-5500F0924831}" dt="2024-02-16T09:33:01.787" v="17" actId="47"/>
        <pc:sldMkLst>
          <pc:docMk/>
          <pc:sldMk cId="3416825271" sldId="322"/>
        </pc:sldMkLst>
      </pc:sldChg>
      <pc:sldChg chg="del">
        <pc:chgData name="Reiß, Stefanie" userId="b20c5327-cfc3-431e-adba-f3d9960e0b2b" providerId="ADAL" clId="{BE23FB31-B0CC-4077-9BA4-5500F0924831}" dt="2024-02-16T09:33:03.052" v="18" actId="47"/>
        <pc:sldMkLst>
          <pc:docMk/>
          <pc:sldMk cId="264962529" sldId="323"/>
        </pc:sldMkLst>
      </pc:sldChg>
      <pc:sldChg chg="del">
        <pc:chgData name="Reiß, Stefanie" userId="b20c5327-cfc3-431e-adba-f3d9960e0b2b" providerId="ADAL" clId="{BE23FB31-B0CC-4077-9BA4-5500F0924831}" dt="2024-02-16T14:54:45.084" v="1762" actId="2696"/>
        <pc:sldMkLst>
          <pc:docMk/>
          <pc:sldMk cId="1501335641" sldId="324"/>
        </pc:sldMkLst>
      </pc:sldChg>
      <pc:sldChg chg="del">
        <pc:chgData name="Reiß, Stefanie" userId="b20c5327-cfc3-431e-adba-f3d9960e0b2b" providerId="ADAL" clId="{BE23FB31-B0CC-4077-9BA4-5500F0924831}" dt="2024-02-16T09:33:11.764" v="34" actId="47"/>
        <pc:sldMkLst>
          <pc:docMk/>
          <pc:sldMk cId="2296061467" sldId="327"/>
        </pc:sldMkLst>
      </pc:sldChg>
      <pc:sldChg chg="del">
        <pc:chgData name="Reiß, Stefanie" userId="b20c5327-cfc3-431e-adba-f3d9960e0b2b" providerId="ADAL" clId="{BE23FB31-B0CC-4077-9BA4-5500F0924831}" dt="2024-02-16T09:33:19.683" v="45" actId="47"/>
        <pc:sldMkLst>
          <pc:docMk/>
          <pc:sldMk cId="718499797" sldId="328"/>
        </pc:sldMkLst>
      </pc:sldChg>
      <pc:sldChg chg="del">
        <pc:chgData name="Reiß, Stefanie" userId="b20c5327-cfc3-431e-adba-f3d9960e0b2b" providerId="ADAL" clId="{BE23FB31-B0CC-4077-9BA4-5500F0924831}" dt="2024-02-16T09:33:27.289" v="56" actId="47"/>
        <pc:sldMkLst>
          <pc:docMk/>
          <pc:sldMk cId="3511043462" sldId="329"/>
        </pc:sldMkLst>
      </pc:sldChg>
      <pc:sldChg chg="del">
        <pc:chgData name="Reiß, Stefanie" userId="b20c5327-cfc3-431e-adba-f3d9960e0b2b" providerId="ADAL" clId="{BE23FB31-B0CC-4077-9BA4-5500F0924831}" dt="2024-02-16T09:33:36.645" v="67" actId="47"/>
        <pc:sldMkLst>
          <pc:docMk/>
          <pc:sldMk cId="3932536374" sldId="330"/>
        </pc:sldMkLst>
      </pc:sldChg>
      <pc:sldChg chg="del">
        <pc:chgData name="Reiß, Stefanie" userId="b20c5327-cfc3-431e-adba-f3d9960e0b2b" providerId="ADAL" clId="{BE23FB31-B0CC-4077-9BA4-5500F0924831}" dt="2024-02-16T09:33:41.660" v="78" actId="47"/>
        <pc:sldMkLst>
          <pc:docMk/>
          <pc:sldMk cId="425393438" sldId="331"/>
        </pc:sldMkLst>
      </pc:sldChg>
      <pc:sldChg chg="del">
        <pc:chgData name="Reiß, Stefanie" userId="b20c5327-cfc3-431e-adba-f3d9960e0b2b" providerId="ADAL" clId="{BE23FB31-B0CC-4077-9BA4-5500F0924831}" dt="2024-02-16T09:33:46.879" v="88" actId="47"/>
        <pc:sldMkLst>
          <pc:docMk/>
          <pc:sldMk cId="1710871426" sldId="332"/>
        </pc:sldMkLst>
      </pc:sldChg>
      <pc:sldChg chg="del">
        <pc:chgData name="Reiß, Stefanie" userId="b20c5327-cfc3-431e-adba-f3d9960e0b2b" providerId="ADAL" clId="{BE23FB31-B0CC-4077-9BA4-5500F0924831}" dt="2024-02-16T09:33:50.683" v="90" actId="47"/>
        <pc:sldMkLst>
          <pc:docMk/>
          <pc:sldMk cId="569070673" sldId="345"/>
        </pc:sldMkLst>
      </pc:sldChg>
      <pc:sldChg chg="del">
        <pc:chgData name="Reiß, Stefanie" userId="b20c5327-cfc3-431e-adba-f3d9960e0b2b" providerId="ADAL" clId="{BE23FB31-B0CC-4077-9BA4-5500F0924831}" dt="2024-02-16T09:32:59.093" v="15" actId="47"/>
        <pc:sldMkLst>
          <pc:docMk/>
          <pc:sldMk cId="3483761722" sldId="346"/>
        </pc:sldMkLst>
      </pc:sldChg>
      <pc:sldChg chg="del">
        <pc:chgData name="Reiß, Stefanie" userId="b20c5327-cfc3-431e-adba-f3d9960e0b2b" providerId="ADAL" clId="{BE23FB31-B0CC-4077-9BA4-5500F0924831}" dt="2024-02-16T09:33:08.486" v="27" actId="47"/>
        <pc:sldMkLst>
          <pc:docMk/>
          <pc:sldMk cId="2022979704" sldId="347"/>
        </pc:sldMkLst>
      </pc:sldChg>
      <pc:sldChg chg="del">
        <pc:chgData name="Reiß, Stefanie" userId="b20c5327-cfc3-431e-adba-f3d9960e0b2b" providerId="ADAL" clId="{BE23FB31-B0CC-4077-9BA4-5500F0924831}" dt="2024-02-16T09:33:08.753" v="28" actId="47"/>
        <pc:sldMkLst>
          <pc:docMk/>
          <pc:sldMk cId="2760065970" sldId="348"/>
        </pc:sldMkLst>
      </pc:sldChg>
      <pc:sldChg chg="del">
        <pc:chgData name="Reiß, Stefanie" userId="b20c5327-cfc3-431e-adba-f3d9960e0b2b" providerId="ADAL" clId="{BE23FB31-B0CC-4077-9BA4-5500F0924831}" dt="2024-02-16T09:33:14.882" v="38" actId="47"/>
        <pc:sldMkLst>
          <pc:docMk/>
          <pc:sldMk cId="4061389190" sldId="349"/>
        </pc:sldMkLst>
      </pc:sldChg>
      <pc:sldChg chg="del">
        <pc:chgData name="Reiß, Stefanie" userId="b20c5327-cfc3-431e-adba-f3d9960e0b2b" providerId="ADAL" clId="{BE23FB31-B0CC-4077-9BA4-5500F0924831}" dt="2024-02-16T09:33:15.534" v="39" actId="47"/>
        <pc:sldMkLst>
          <pc:docMk/>
          <pc:sldMk cId="4078623737" sldId="350"/>
        </pc:sldMkLst>
      </pc:sldChg>
      <pc:sldChg chg="del">
        <pc:chgData name="Reiß, Stefanie" userId="b20c5327-cfc3-431e-adba-f3d9960e0b2b" providerId="ADAL" clId="{BE23FB31-B0CC-4077-9BA4-5500F0924831}" dt="2024-02-16T09:33:22.753" v="50" actId="47"/>
        <pc:sldMkLst>
          <pc:docMk/>
          <pc:sldMk cId="1734466651" sldId="351"/>
        </pc:sldMkLst>
      </pc:sldChg>
      <pc:sldChg chg="del">
        <pc:chgData name="Reiß, Stefanie" userId="b20c5327-cfc3-431e-adba-f3d9960e0b2b" providerId="ADAL" clId="{BE23FB31-B0CC-4077-9BA4-5500F0924831}" dt="2024-02-16T09:33:22.381" v="49" actId="47"/>
        <pc:sldMkLst>
          <pc:docMk/>
          <pc:sldMk cId="1440860072" sldId="352"/>
        </pc:sldMkLst>
      </pc:sldChg>
      <pc:sldChg chg="del">
        <pc:chgData name="Reiß, Stefanie" userId="b20c5327-cfc3-431e-adba-f3d9960e0b2b" providerId="ADAL" clId="{BE23FB31-B0CC-4077-9BA4-5500F0924831}" dt="2024-02-16T09:33:29.980" v="61" actId="47"/>
        <pc:sldMkLst>
          <pc:docMk/>
          <pc:sldMk cId="2730260798" sldId="353"/>
        </pc:sldMkLst>
      </pc:sldChg>
      <pc:sldChg chg="del">
        <pc:chgData name="Reiß, Stefanie" userId="b20c5327-cfc3-431e-adba-f3d9960e0b2b" providerId="ADAL" clId="{BE23FB31-B0CC-4077-9BA4-5500F0924831}" dt="2024-02-16T09:33:29.505" v="60" actId="47"/>
        <pc:sldMkLst>
          <pc:docMk/>
          <pc:sldMk cId="4164525484" sldId="354"/>
        </pc:sldMkLst>
      </pc:sldChg>
      <pc:sldChg chg="del">
        <pc:chgData name="Reiß, Stefanie" userId="b20c5327-cfc3-431e-adba-f3d9960e0b2b" providerId="ADAL" clId="{BE23FB31-B0CC-4077-9BA4-5500F0924831}" dt="2024-02-16T09:33:39.053" v="72" actId="47"/>
        <pc:sldMkLst>
          <pc:docMk/>
          <pc:sldMk cId="3305366278" sldId="355"/>
        </pc:sldMkLst>
      </pc:sldChg>
      <pc:sldChg chg="del">
        <pc:chgData name="Reiß, Stefanie" userId="b20c5327-cfc3-431e-adba-f3d9960e0b2b" providerId="ADAL" clId="{BE23FB31-B0CC-4077-9BA4-5500F0924831}" dt="2024-02-16T09:33:38.732" v="71" actId="47"/>
        <pc:sldMkLst>
          <pc:docMk/>
          <pc:sldMk cId="2369957407" sldId="356"/>
        </pc:sldMkLst>
      </pc:sldChg>
      <pc:sldChg chg="del">
        <pc:chgData name="Reiß, Stefanie" userId="b20c5327-cfc3-431e-adba-f3d9960e0b2b" providerId="ADAL" clId="{BE23FB31-B0CC-4077-9BA4-5500F0924831}" dt="2024-02-16T09:33:43.555" v="82" actId="47"/>
        <pc:sldMkLst>
          <pc:docMk/>
          <pc:sldMk cId="1993845076" sldId="357"/>
        </pc:sldMkLst>
      </pc:sldChg>
      <pc:sldChg chg="del">
        <pc:chgData name="Reiß, Stefanie" userId="b20c5327-cfc3-431e-adba-f3d9960e0b2b" providerId="ADAL" clId="{BE23FB31-B0CC-4077-9BA4-5500F0924831}" dt="2024-02-16T09:33:44.102" v="83" actId="47"/>
        <pc:sldMkLst>
          <pc:docMk/>
          <pc:sldMk cId="635941131" sldId="358"/>
        </pc:sldMkLst>
      </pc:sldChg>
      <pc:sldChg chg="del">
        <pc:chgData name="Reiß, Stefanie" userId="b20c5327-cfc3-431e-adba-f3d9960e0b2b" providerId="ADAL" clId="{BE23FB31-B0CC-4077-9BA4-5500F0924831}" dt="2024-02-16T09:48:40.881" v="463" actId="47"/>
        <pc:sldMkLst>
          <pc:docMk/>
          <pc:sldMk cId="899574885" sldId="360"/>
        </pc:sldMkLst>
      </pc:sldChg>
      <pc:sldChg chg="del">
        <pc:chgData name="Reiß, Stefanie" userId="b20c5327-cfc3-431e-adba-f3d9960e0b2b" providerId="ADAL" clId="{BE23FB31-B0CC-4077-9BA4-5500F0924831}" dt="2024-02-16T09:32:45.496" v="12" actId="47"/>
        <pc:sldMkLst>
          <pc:docMk/>
          <pc:sldMk cId="2744992303" sldId="362"/>
        </pc:sldMkLst>
      </pc:sldChg>
      <pc:sldChg chg="del">
        <pc:chgData name="Reiß, Stefanie" userId="b20c5327-cfc3-431e-adba-f3d9960e0b2b" providerId="ADAL" clId="{BE23FB31-B0CC-4077-9BA4-5500F0924831}" dt="2024-02-16T09:33:00.350" v="16" actId="47"/>
        <pc:sldMkLst>
          <pc:docMk/>
          <pc:sldMk cId="3654501975" sldId="364"/>
        </pc:sldMkLst>
      </pc:sldChg>
      <pc:sldChg chg="del">
        <pc:chgData name="Reiß, Stefanie" userId="b20c5327-cfc3-431e-adba-f3d9960e0b2b" providerId="ADAL" clId="{BE23FB31-B0CC-4077-9BA4-5500F0924831}" dt="2024-02-16T09:33:03.603" v="19" actId="47"/>
        <pc:sldMkLst>
          <pc:docMk/>
          <pc:sldMk cId="2593006766" sldId="368"/>
        </pc:sldMkLst>
      </pc:sldChg>
      <pc:sldChg chg="del">
        <pc:chgData name="Reiß, Stefanie" userId="b20c5327-cfc3-431e-adba-f3d9960e0b2b" providerId="ADAL" clId="{BE23FB31-B0CC-4077-9BA4-5500F0924831}" dt="2024-02-16T09:33:51.338" v="91" actId="47"/>
        <pc:sldMkLst>
          <pc:docMk/>
          <pc:sldMk cId="2130163477" sldId="369"/>
        </pc:sldMkLst>
      </pc:sldChg>
      <pc:sldChg chg="del">
        <pc:chgData name="Reiß, Stefanie" userId="b20c5327-cfc3-431e-adba-f3d9960e0b2b" providerId="ADAL" clId="{BE23FB31-B0CC-4077-9BA4-5500F0924831}" dt="2024-02-16T09:32:36.486" v="1" actId="47"/>
        <pc:sldMkLst>
          <pc:docMk/>
          <pc:sldMk cId="2935802139" sldId="370"/>
        </pc:sldMkLst>
      </pc:sldChg>
      <pc:sldChg chg="addSp delSp modSp del mod">
        <pc:chgData name="Reiß, Stefanie" userId="b20c5327-cfc3-431e-adba-f3d9960e0b2b" providerId="ADAL" clId="{BE23FB31-B0CC-4077-9BA4-5500F0924831}" dt="2024-02-16T14:48:00.163" v="1702" actId="47"/>
        <pc:sldMkLst>
          <pc:docMk/>
          <pc:sldMk cId="39996041" sldId="371"/>
        </pc:sldMkLst>
        <pc:spChg chg="add del mod">
          <ac:chgData name="Reiß, Stefanie" userId="b20c5327-cfc3-431e-adba-f3d9960e0b2b" providerId="ADAL" clId="{BE23FB31-B0CC-4077-9BA4-5500F0924831}" dt="2024-02-16T09:53:30.964" v="582" actId="478"/>
          <ac:spMkLst>
            <pc:docMk/>
            <pc:sldMk cId="39996041" sldId="371"/>
            <ac:spMk id="8" creationId="{BF858ACF-FCB5-6EFE-EB25-85059CD69807}"/>
          </ac:spMkLst>
        </pc:spChg>
        <pc:spChg chg="mod">
          <ac:chgData name="Reiß, Stefanie" userId="b20c5327-cfc3-431e-adba-f3d9960e0b2b" providerId="ADAL" clId="{BE23FB31-B0CC-4077-9BA4-5500F0924831}" dt="2024-02-16T14:31:00.747" v="1473" actId="2711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45:05.044" v="1681" actId="1076"/>
          <ac:spMkLst>
            <pc:docMk/>
            <pc:sldMk cId="39996041" sldId="37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09:50:03.551" v="521" actId="478"/>
          <ac:spMkLst>
            <pc:docMk/>
            <pc:sldMk cId="39996041" sldId="371"/>
            <ac:spMk id="14" creationId="{FA494F75-70BE-2371-3189-43A9B54B6C0D}"/>
          </ac:spMkLst>
        </pc:spChg>
        <pc:spChg chg="del">
          <ac:chgData name="Reiß, Stefanie" userId="b20c5327-cfc3-431e-adba-f3d9960e0b2b" providerId="ADAL" clId="{BE23FB31-B0CC-4077-9BA4-5500F0924831}" dt="2024-02-16T14:45:17.792" v="1682" actId="478"/>
          <ac:spMkLst>
            <pc:docMk/>
            <pc:sldMk cId="39996041" sldId="371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09:50:01.056" v="519" actId="478"/>
          <ac:grpSpMkLst>
            <pc:docMk/>
            <pc:sldMk cId="39996041" sldId="371"/>
            <ac:grpSpMk id="2" creationId="{8392A40B-74E0-410B-45EA-7273C1B8EBF7}"/>
          </ac:grpSpMkLst>
        </pc:grpChg>
        <pc:grpChg chg="del">
          <ac:chgData name="Reiß, Stefanie" userId="b20c5327-cfc3-431e-adba-f3d9960e0b2b" providerId="ADAL" clId="{BE23FB31-B0CC-4077-9BA4-5500F0924831}" dt="2024-02-16T09:50:02.416" v="520" actId="478"/>
          <ac:grpSpMkLst>
            <pc:docMk/>
            <pc:sldMk cId="39996041" sldId="371"/>
            <ac:grpSpMk id="5" creationId="{93F57B1D-2C74-5203-4042-0C916B7F1560}"/>
          </ac:grpSpMkLst>
        </pc:grpChg>
      </pc:sldChg>
      <pc:sldChg chg="addSp delSp modSp add del mod">
        <pc:chgData name="Reiß, Stefanie" userId="b20c5327-cfc3-431e-adba-f3d9960e0b2b" providerId="ADAL" clId="{BE23FB31-B0CC-4077-9BA4-5500F0924831}" dt="2024-02-16T14:36:29.694" v="1522" actId="47"/>
        <pc:sldMkLst>
          <pc:docMk/>
          <pc:sldMk cId="1022775930" sldId="372"/>
        </pc:sldMkLst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5" creationId="{6B48FA7D-0F5D-6EFF-7300-B53714F0B321}"/>
          </ac:spMkLst>
        </pc:spChg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8" creationId="{07AB0E81-7AAD-2A02-BDFD-8EEA9950EA9D}"/>
          </ac:spMkLst>
        </pc:spChg>
        <pc:spChg chg="mod">
          <ac:chgData name="Reiß, Stefanie" userId="b20c5327-cfc3-431e-adba-f3d9960e0b2b" providerId="ADAL" clId="{BE23FB31-B0CC-4077-9BA4-5500F0924831}" dt="2024-02-16T14:30:39.421" v="1470" actId="1035"/>
          <ac:spMkLst>
            <pc:docMk/>
            <pc:sldMk cId="1022775930" sldId="372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35:42.187" v="1512" actId="1076"/>
          <ac:spMkLst>
            <pc:docMk/>
            <pc:sldMk cId="1022775930" sldId="372"/>
            <ac:spMk id="11" creationId="{95F432CB-5C71-2FF0-ABFB-FFCEDDB994B5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2" creationId="{20F7D7B5-0D94-8A19-A3D4-356D2DB012B1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3" creationId="{3806A01E-4CC3-147C-113A-624BA7361DEA}"/>
          </ac:spMkLst>
        </pc:spChg>
        <pc:spChg chg="del">
          <ac:chgData name="Reiß, Stefanie" userId="b20c5327-cfc3-431e-adba-f3d9960e0b2b" providerId="ADAL" clId="{BE23FB31-B0CC-4077-9BA4-5500F0924831}" dt="2024-02-16T14:35:11.938" v="1506" actId="478"/>
          <ac:spMkLst>
            <pc:docMk/>
            <pc:sldMk cId="1022775930" sldId="372"/>
            <ac:spMk id="33" creationId="{094DA92A-B287-46DE-B0D2-F169E6DDF023}"/>
          </ac:spMkLst>
        </pc:spChg>
        <pc:grpChg chg="add del mod">
          <ac:chgData name="Reiß, Stefanie" userId="b20c5327-cfc3-431e-adba-f3d9960e0b2b" providerId="ADAL" clId="{BE23FB31-B0CC-4077-9BA4-5500F0924831}" dt="2024-02-16T14:35:38.828" v="1510"/>
          <ac:grpSpMkLst>
            <pc:docMk/>
            <pc:sldMk cId="1022775930" sldId="372"/>
            <ac:grpSpMk id="10" creationId="{4CB320B8-D746-6012-437D-6E6874DD7697}"/>
          </ac:grpSpMkLst>
        </pc:grp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2" creationId="{15E166A9-4713-0019-5E3B-A35B786417A3}"/>
          </ac:picMkLst>
        </pc:pic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7" creationId="{9EF1115A-8227-12B7-F9ED-BB0FB7D78C26}"/>
          </ac:picMkLst>
        </pc:picChg>
      </pc:sldChg>
      <pc:sldChg chg="del">
        <pc:chgData name="Reiß, Stefanie" userId="b20c5327-cfc3-431e-adba-f3d9960e0b2b" providerId="ADAL" clId="{BE23FB31-B0CC-4077-9BA4-5500F0924831}" dt="2024-02-16T09:33:09.863" v="30" actId="47"/>
        <pc:sldMkLst>
          <pc:docMk/>
          <pc:sldMk cId="3426004171" sldId="372"/>
        </pc:sldMkLst>
      </pc:sldChg>
      <pc:sldChg chg="addSp delSp modSp add del mod">
        <pc:chgData name="Reiß, Stefanie" userId="b20c5327-cfc3-431e-adba-f3d9960e0b2b" providerId="ADAL" clId="{BE23FB31-B0CC-4077-9BA4-5500F0924831}" dt="2024-02-16T14:49:06.404" v="1719" actId="47"/>
        <pc:sldMkLst>
          <pc:docMk/>
          <pc:sldMk cId="1210015608" sldId="373"/>
        </pc:sldMkLst>
        <pc:spChg chg="add mod">
          <ac:chgData name="Reiß, Stefanie" userId="b20c5327-cfc3-431e-adba-f3d9960e0b2b" providerId="ADAL" clId="{BE23FB31-B0CC-4077-9BA4-5500F0924831}" dt="2024-02-16T14:32:12.910" v="1490" actId="14100"/>
          <ac:spMkLst>
            <pc:docMk/>
            <pc:sldMk cId="1210015608" sldId="373"/>
            <ac:spMk id="2" creationId="{925A834A-E4F8-657A-91C5-CAD0CC6DB85C}"/>
          </ac:spMkLst>
        </pc:spChg>
        <pc:spChg chg="del mod">
          <ac:chgData name="Reiß, Stefanie" userId="b20c5327-cfc3-431e-adba-f3d9960e0b2b" providerId="ADAL" clId="{BE23FB31-B0CC-4077-9BA4-5500F0924831}" dt="2024-02-16T14:44:59.625" v="1680" actId="478"/>
          <ac:spMkLst>
            <pc:docMk/>
            <pc:sldMk cId="1210015608" sldId="373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1.920" v="1704" actId="478"/>
          <ac:spMkLst>
            <pc:docMk/>
            <pc:sldMk cId="1210015608" sldId="373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14:31:42.257" v="1476" actId="478"/>
          <ac:grpSpMkLst>
            <pc:docMk/>
            <pc:sldMk cId="1210015608" sldId="373"/>
            <ac:grpSpMk id="6" creationId="{2B3E8A3E-2EF4-E5DE-F7A5-A9B556A68624}"/>
          </ac:grpSpMkLst>
        </pc:grpChg>
      </pc:sldChg>
      <pc:sldChg chg="del">
        <pc:chgData name="Reiß, Stefanie" userId="b20c5327-cfc3-431e-adba-f3d9960e0b2b" providerId="ADAL" clId="{BE23FB31-B0CC-4077-9BA4-5500F0924831}" dt="2024-02-16T09:33:10.638" v="32" actId="47"/>
        <pc:sldMkLst>
          <pc:docMk/>
          <pc:sldMk cId="2138885329" sldId="373"/>
        </pc:sldMkLst>
      </pc:sldChg>
      <pc:sldChg chg="del">
        <pc:chgData name="Reiß, Stefanie" userId="b20c5327-cfc3-431e-adba-f3d9960e0b2b" providerId="ADAL" clId="{BE23FB31-B0CC-4077-9BA4-5500F0924831}" dt="2024-02-16T09:33:16.963" v="41" actId="47"/>
        <pc:sldMkLst>
          <pc:docMk/>
          <pc:sldMk cId="1035771982" sldId="374"/>
        </pc:sldMkLst>
      </pc:sldChg>
      <pc:sldChg chg="delSp new del mod">
        <pc:chgData name="Reiß, Stefanie" userId="b20c5327-cfc3-431e-adba-f3d9960e0b2b" providerId="ADAL" clId="{BE23FB31-B0CC-4077-9BA4-5500F0924831}" dt="2024-02-16T14:36:37.322" v="1525" actId="47"/>
        <pc:sldMkLst>
          <pc:docMk/>
          <pc:sldMk cId="3169437474" sldId="374"/>
        </pc:sldMkLst>
        <pc:spChg chg="del">
          <ac:chgData name="Reiß, Stefanie" userId="b20c5327-cfc3-431e-adba-f3d9960e0b2b" providerId="ADAL" clId="{BE23FB31-B0CC-4077-9BA4-5500F0924831}" dt="2024-02-16T14:36:32.748" v="1523" actId="478"/>
          <ac:spMkLst>
            <pc:docMk/>
            <pc:sldMk cId="3169437474" sldId="374"/>
            <ac:spMk id="2" creationId="{E73CF729-5E87-F335-17C3-7CBF59BA2F21}"/>
          </ac:spMkLst>
        </pc:spChg>
        <pc:spChg chg="del">
          <ac:chgData name="Reiß, Stefanie" userId="b20c5327-cfc3-431e-adba-f3d9960e0b2b" providerId="ADAL" clId="{BE23FB31-B0CC-4077-9BA4-5500F0924831}" dt="2024-02-16T14:36:33.756" v="1524" actId="478"/>
          <ac:spMkLst>
            <pc:docMk/>
            <pc:sldMk cId="3169437474" sldId="374"/>
            <ac:spMk id="3" creationId="{3CA052CD-765D-E68A-7C77-765460F8B6BD}"/>
          </ac:spMkLst>
        </pc:spChg>
      </pc:sldChg>
      <pc:sldChg chg="del">
        <pc:chgData name="Reiß, Stefanie" userId="b20c5327-cfc3-431e-adba-f3d9960e0b2b" providerId="ADAL" clId="{BE23FB31-B0CC-4077-9BA4-5500F0924831}" dt="2024-02-16T09:33:18.158" v="43" actId="47"/>
        <pc:sldMkLst>
          <pc:docMk/>
          <pc:sldMk cId="1415657055" sldId="375"/>
        </pc:sldMkLst>
      </pc:sldChg>
      <pc:sldChg chg="delSp new del mod">
        <pc:chgData name="Reiß, Stefanie" userId="b20c5327-cfc3-431e-adba-f3d9960e0b2b" providerId="ADAL" clId="{BE23FB31-B0CC-4077-9BA4-5500F0924831}" dt="2024-02-16T14:37:59.608" v="1534" actId="47"/>
        <pc:sldMkLst>
          <pc:docMk/>
          <pc:sldMk cId="2124469351" sldId="375"/>
        </pc:sldMkLst>
        <pc:spChg chg="del">
          <ac:chgData name="Reiß, Stefanie" userId="b20c5327-cfc3-431e-adba-f3d9960e0b2b" providerId="ADAL" clId="{BE23FB31-B0CC-4077-9BA4-5500F0924831}" dt="2024-02-16T14:36:22.684" v="1520" actId="478"/>
          <ac:spMkLst>
            <pc:docMk/>
            <pc:sldMk cId="2124469351" sldId="375"/>
            <ac:spMk id="2" creationId="{65F96AC6-2A38-E6DD-4A85-92B250502B65}"/>
          </ac:spMkLst>
        </pc:spChg>
        <pc:spChg chg="del">
          <ac:chgData name="Reiß, Stefanie" userId="b20c5327-cfc3-431e-adba-f3d9960e0b2b" providerId="ADAL" clId="{BE23FB31-B0CC-4077-9BA4-5500F0924831}" dt="2024-02-16T14:36:24.286" v="1521" actId="478"/>
          <ac:spMkLst>
            <pc:docMk/>
            <pc:sldMk cId="2124469351" sldId="375"/>
            <ac:spMk id="3" creationId="{CDBB84AE-A6C0-5506-33B4-51BFE2E0A6A6}"/>
          </ac:spMkLst>
        </pc:spChg>
      </pc:sldChg>
      <pc:sldChg chg="del">
        <pc:chgData name="Reiß, Stefanie" userId="b20c5327-cfc3-431e-adba-f3d9960e0b2b" providerId="ADAL" clId="{BE23FB31-B0CC-4077-9BA4-5500F0924831}" dt="2024-02-16T09:33:24.858" v="52" actId="47"/>
        <pc:sldMkLst>
          <pc:docMk/>
          <pc:sldMk cId="930074627" sldId="376"/>
        </pc:sldMkLst>
      </pc:sldChg>
      <pc:sldChg chg="delSp new del mod">
        <pc:chgData name="Reiß, Stefanie" userId="b20c5327-cfc3-431e-adba-f3d9960e0b2b" providerId="ADAL" clId="{BE23FB31-B0CC-4077-9BA4-5500F0924831}" dt="2024-02-16T14:38:00.873" v="1535" actId="47"/>
        <pc:sldMkLst>
          <pc:docMk/>
          <pc:sldMk cId="2085684418" sldId="376"/>
        </pc:sldMkLst>
        <pc:spChg chg="del">
          <ac:chgData name="Reiß, Stefanie" userId="b20c5327-cfc3-431e-adba-f3d9960e0b2b" providerId="ADAL" clId="{BE23FB31-B0CC-4077-9BA4-5500F0924831}" dt="2024-02-16T14:36:18.860" v="1519" actId="478"/>
          <ac:spMkLst>
            <pc:docMk/>
            <pc:sldMk cId="2085684418" sldId="376"/>
            <ac:spMk id="2" creationId="{4514B665-B3F7-C899-9B74-55C8625DCB45}"/>
          </ac:spMkLst>
        </pc:spChg>
        <pc:spChg chg="del">
          <ac:chgData name="Reiß, Stefanie" userId="b20c5327-cfc3-431e-adba-f3d9960e0b2b" providerId="ADAL" clId="{BE23FB31-B0CC-4077-9BA4-5500F0924831}" dt="2024-02-16T14:36:16.581" v="1518" actId="478"/>
          <ac:spMkLst>
            <pc:docMk/>
            <pc:sldMk cId="2085684418" sldId="376"/>
            <ac:spMk id="3" creationId="{7B1C1A6E-543F-4ECC-EFC2-CA0D5205CE18}"/>
          </ac:spMkLst>
        </pc:spChg>
      </pc:sldChg>
      <pc:sldChg chg="new del">
        <pc:chgData name="Reiß, Stefanie" userId="b20c5327-cfc3-431e-adba-f3d9960e0b2b" providerId="ADAL" clId="{BE23FB31-B0CC-4077-9BA4-5500F0924831}" dt="2024-02-16T14:37:58.184" v="1533" actId="47"/>
        <pc:sldMkLst>
          <pc:docMk/>
          <pc:sldMk cId="1854720175" sldId="377"/>
        </pc:sldMkLst>
      </pc:sldChg>
      <pc:sldChg chg="del">
        <pc:chgData name="Reiß, Stefanie" userId="b20c5327-cfc3-431e-adba-f3d9960e0b2b" providerId="ADAL" clId="{BE23FB31-B0CC-4077-9BA4-5500F0924831}" dt="2024-02-16T09:33:26.282" v="54" actId="47"/>
        <pc:sldMkLst>
          <pc:docMk/>
          <pc:sldMk cId="2780767199" sldId="377"/>
        </pc:sldMkLst>
      </pc:sldChg>
      <pc:sldChg chg="del">
        <pc:chgData name="Reiß, Stefanie" userId="b20c5327-cfc3-431e-adba-f3d9960e0b2b" providerId="ADAL" clId="{BE23FB31-B0CC-4077-9BA4-5500F0924831}" dt="2024-02-16T09:33:31.057" v="63" actId="47"/>
        <pc:sldMkLst>
          <pc:docMk/>
          <pc:sldMk cId="408726722" sldId="378"/>
        </pc:sldMkLst>
      </pc:sldChg>
      <pc:sldChg chg="new">
        <pc:chgData name="Reiß, Stefanie" userId="b20c5327-cfc3-431e-adba-f3d9960e0b2b" providerId="ADAL" clId="{BE23FB31-B0CC-4077-9BA4-5500F0924831}" dt="2024-02-16T14:37:55.820" v="1532" actId="680"/>
        <pc:sldMkLst>
          <pc:docMk/>
          <pc:sldMk cId="501537627" sldId="378"/>
        </pc:sldMkLst>
      </pc:sldChg>
      <pc:sldChg chg="del">
        <pc:chgData name="Reiß, Stefanie" userId="b20c5327-cfc3-431e-adba-f3d9960e0b2b" providerId="ADAL" clId="{BE23FB31-B0CC-4077-9BA4-5500F0924831}" dt="2024-02-16T09:33:35.414" v="65" actId="47"/>
        <pc:sldMkLst>
          <pc:docMk/>
          <pc:sldMk cId="2018721827" sldId="379"/>
        </pc:sldMkLst>
      </pc:sldChg>
      <pc:sldChg chg="add del">
        <pc:chgData name="Reiß, Stefanie" userId="b20c5327-cfc3-431e-adba-f3d9960e0b2b" providerId="ADAL" clId="{BE23FB31-B0CC-4077-9BA4-5500F0924831}" dt="2024-02-16T14:39:34.567" v="1569" actId="47"/>
        <pc:sldMkLst>
          <pc:docMk/>
          <pc:sldMk cId="2293512861" sldId="379"/>
        </pc:sldMkLst>
      </pc:sldChg>
      <pc:sldChg chg="del">
        <pc:chgData name="Reiß, Stefanie" userId="b20c5327-cfc3-431e-adba-f3d9960e0b2b" providerId="ADAL" clId="{BE23FB31-B0CC-4077-9BA4-5500F0924831}" dt="2024-02-16T09:33:39.758" v="74" actId="47"/>
        <pc:sldMkLst>
          <pc:docMk/>
          <pc:sldMk cId="99193480" sldId="380"/>
        </pc:sldMkLst>
      </pc:sldChg>
      <pc:sldChg chg="addSp delSp modSp add del mod">
        <pc:chgData name="Reiß, Stefanie" userId="b20c5327-cfc3-431e-adba-f3d9960e0b2b" providerId="ADAL" clId="{BE23FB31-B0CC-4077-9BA4-5500F0924831}" dt="2024-02-16T14:49:30.465" v="1721" actId="47"/>
        <pc:sldMkLst>
          <pc:docMk/>
          <pc:sldMk cId="466044243" sldId="380"/>
        </pc:sldMkLst>
        <pc:spChg chg="del mod">
          <ac:chgData name="Reiß, Stefanie" userId="b20c5327-cfc3-431e-adba-f3d9960e0b2b" providerId="ADAL" clId="{BE23FB31-B0CC-4077-9BA4-5500F0924831}" dt="2024-02-16T14:38:55.222" v="1554" actId="478"/>
          <ac:spMkLst>
            <pc:docMk/>
            <pc:sldMk cId="466044243" sldId="380"/>
            <ac:spMk id="2" creationId="{925A834A-E4F8-657A-91C5-CAD0CC6DB85C}"/>
          </ac:spMkLst>
        </pc:spChg>
        <pc:spChg chg="add del">
          <ac:chgData name="Reiß, Stefanie" userId="b20c5327-cfc3-431e-adba-f3d9960e0b2b" providerId="ADAL" clId="{BE23FB31-B0CC-4077-9BA4-5500F0924831}" dt="2024-02-16T14:38:59.231" v="1556" actId="22"/>
          <ac:spMkLst>
            <pc:docMk/>
            <pc:sldMk cId="466044243" sldId="380"/>
            <ac:spMk id="6" creationId="{229ABA7A-7E23-E80B-F154-BB272C766655}"/>
          </ac:spMkLst>
        </pc:spChg>
        <pc:spChg chg="add mod">
          <ac:chgData name="Reiß, Stefanie" userId="b20c5327-cfc3-431e-adba-f3d9960e0b2b" providerId="ADAL" clId="{BE23FB31-B0CC-4077-9BA4-5500F0924831}" dt="2024-02-16T14:39:25.164" v="1568" actId="20577"/>
          <ac:spMkLst>
            <pc:docMk/>
            <pc:sldMk cId="466044243" sldId="380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5.700" v="1679" actId="478"/>
          <ac:spMkLst>
            <pc:docMk/>
            <pc:sldMk cId="466044243" sldId="380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4.271" v="1705" actId="478"/>
          <ac:spMkLst>
            <pc:docMk/>
            <pc:sldMk cId="466044243" sldId="380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0.710" v="76" actId="47"/>
        <pc:sldMkLst>
          <pc:docMk/>
          <pc:sldMk cId="409845669" sldId="381"/>
        </pc:sldMkLst>
      </pc:sldChg>
      <pc:sldChg chg="delSp modSp add del mod">
        <pc:chgData name="Reiß, Stefanie" userId="b20c5327-cfc3-431e-adba-f3d9960e0b2b" providerId="ADAL" clId="{BE23FB31-B0CC-4077-9BA4-5500F0924831}" dt="2024-02-16T14:50:59.030" v="1730" actId="47"/>
        <pc:sldMkLst>
          <pc:docMk/>
          <pc:sldMk cId="3077744028" sldId="381"/>
        </pc:sldMkLst>
        <pc:spChg chg="mod">
          <ac:chgData name="Reiß, Stefanie" userId="b20c5327-cfc3-431e-adba-f3d9960e0b2b" providerId="ADAL" clId="{BE23FB31-B0CC-4077-9BA4-5500F0924831}" dt="2024-02-16T14:50:07.908" v="1726" actId="1076"/>
          <ac:spMkLst>
            <pc:docMk/>
            <pc:sldMk cId="3077744028" sldId="381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0.961" v="1678" actId="478"/>
          <ac:spMkLst>
            <pc:docMk/>
            <pc:sldMk cId="3077744028" sldId="38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6.382" v="1706" actId="478"/>
          <ac:spMkLst>
            <pc:docMk/>
            <pc:sldMk cId="3077744028" sldId="381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4.922" v="85" actId="47"/>
        <pc:sldMkLst>
          <pc:docMk/>
          <pc:sldMk cId="2121491615" sldId="382"/>
        </pc:sldMkLst>
      </pc:sldChg>
      <pc:sldChg chg="delSp modSp add del mod">
        <pc:chgData name="Reiß, Stefanie" userId="b20c5327-cfc3-431e-adba-f3d9960e0b2b" providerId="ADAL" clId="{BE23FB31-B0CC-4077-9BA4-5500F0924831}" dt="2024-02-16T14:51:30.883" v="1738" actId="47"/>
        <pc:sldMkLst>
          <pc:docMk/>
          <pc:sldMk cId="3327352730" sldId="382"/>
        </pc:sldMkLst>
        <pc:spChg chg="mod">
          <ac:chgData name="Reiß, Stefanie" userId="b20c5327-cfc3-431e-adba-f3d9960e0b2b" providerId="ADAL" clId="{BE23FB31-B0CC-4077-9BA4-5500F0924831}" dt="2024-02-16T14:40:37.660" v="1598" actId="20577"/>
          <ac:spMkLst>
            <pc:docMk/>
            <pc:sldMk cId="3327352730" sldId="382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48.217" v="1677" actId="478"/>
          <ac:spMkLst>
            <pc:docMk/>
            <pc:sldMk cId="3327352730" sldId="382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8.325" v="1707" actId="478"/>
          <ac:spMkLst>
            <pc:docMk/>
            <pc:sldMk cId="3327352730" sldId="382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8.711" v="4" actId="47"/>
        <pc:sldMkLst>
          <pc:docMk/>
          <pc:sldMk cId="1507547305" sldId="383"/>
        </pc:sldMkLst>
      </pc:sldChg>
      <pc:sldChg chg="modSp add del mod">
        <pc:chgData name="Reiß, Stefanie" userId="b20c5327-cfc3-431e-adba-f3d9960e0b2b" providerId="ADAL" clId="{BE23FB31-B0CC-4077-9BA4-5500F0924831}" dt="2024-02-16T14:43:10.613" v="1621" actId="47"/>
        <pc:sldMkLst>
          <pc:docMk/>
          <pc:sldMk cId="2575086146" sldId="383"/>
        </pc:sldMkLst>
        <pc:spChg chg="mod">
          <ac:chgData name="Reiß, Stefanie" userId="b20c5327-cfc3-431e-adba-f3d9960e0b2b" providerId="ADAL" clId="{BE23FB31-B0CC-4077-9BA4-5500F0924831}" dt="2024-02-16T14:42:47.423" v="1614" actId="20577"/>
          <ac:spMkLst>
            <pc:docMk/>
            <pc:sldMk cId="2575086146" sldId="383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16T14:41:10.483" v="1604" actId="21"/>
          <ac:spMkLst>
            <pc:docMk/>
            <pc:sldMk cId="2575086146" sldId="383"/>
            <ac:spMk id="11" creationId="{95F432CB-5C71-2FF0-ABFB-FFCEDDB994B5}"/>
          </ac:spMkLst>
        </pc:spChg>
      </pc:sldChg>
      <pc:sldChg chg="del">
        <pc:chgData name="Reiß, Stefanie" userId="b20c5327-cfc3-431e-adba-f3d9960e0b2b" providerId="ADAL" clId="{BE23FB31-B0CC-4077-9BA4-5500F0924831}" dt="2024-02-16T09:32:38.895" v="5" actId="47"/>
        <pc:sldMkLst>
          <pc:docMk/>
          <pc:sldMk cId="157945000" sldId="384"/>
        </pc:sldMkLst>
      </pc:sldChg>
      <pc:sldChg chg="delSp modSp add del mod">
        <pc:chgData name="Reiß, Stefanie" userId="b20c5327-cfc3-431e-adba-f3d9960e0b2b" providerId="ADAL" clId="{BE23FB31-B0CC-4077-9BA4-5500F0924831}" dt="2024-02-16T14:51:58.612" v="1746" actId="47"/>
        <pc:sldMkLst>
          <pc:docMk/>
          <pc:sldMk cId="1889096548" sldId="384"/>
        </pc:sldMkLst>
        <pc:spChg chg="mod">
          <ac:chgData name="Reiß, Stefanie" userId="b20c5327-cfc3-431e-adba-f3d9960e0b2b" providerId="ADAL" clId="{BE23FB31-B0CC-4077-9BA4-5500F0924831}" dt="2024-02-16T14:43:03.005" v="1620" actId="20577"/>
          <ac:spMkLst>
            <pc:docMk/>
            <pc:sldMk cId="1889096548" sldId="384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5.035" v="1676" actId="478"/>
          <ac:spMkLst>
            <pc:docMk/>
            <pc:sldMk cId="1889096548" sldId="384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0.319" v="1708" actId="478"/>
          <ac:spMkLst>
            <pc:docMk/>
            <pc:sldMk cId="1889096548" sldId="384"/>
            <ac:spMk id="33" creationId="{094DA92A-B287-46DE-B0D2-F169E6DDF023}"/>
          </ac:spMkLst>
        </pc:spChg>
      </pc:sldChg>
      <pc:sldChg chg="delSp modSp add del mod">
        <pc:chgData name="Reiß, Stefanie" userId="b20c5327-cfc3-431e-adba-f3d9960e0b2b" providerId="ADAL" clId="{BE23FB31-B0CC-4077-9BA4-5500F0924831}" dt="2024-02-16T14:53:37.957" v="1754" actId="47"/>
        <pc:sldMkLst>
          <pc:docMk/>
          <pc:sldMk cId="3581517645" sldId="385"/>
        </pc:sldMkLst>
        <pc:spChg chg="mod">
          <ac:chgData name="Reiß, Stefanie" userId="b20c5327-cfc3-431e-adba-f3d9960e0b2b" providerId="ADAL" clId="{BE23FB31-B0CC-4077-9BA4-5500F0924831}" dt="2024-02-16T14:43:30.924" v="1627" actId="20577"/>
          <ac:spMkLst>
            <pc:docMk/>
            <pc:sldMk cId="3581517645" sldId="385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2.041" v="1675" actId="478"/>
          <ac:spMkLst>
            <pc:docMk/>
            <pc:sldMk cId="3581517645" sldId="385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5.454" v="1711" actId="478"/>
          <ac:spMkLst>
            <pc:docMk/>
            <pc:sldMk cId="3581517645" sldId="385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488" v="6" actId="47"/>
        <pc:sldMkLst>
          <pc:docMk/>
          <pc:sldMk cId="3868106232" sldId="385"/>
        </pc:sldMkLst>
      </pc:sldChg>
      <pc:sldChg chg="delSp modSp add del mod">
        <pc:chgData name="Reiß, Stefanie" userId="b20c5327-cfc3-431e-adba-f3d9960e0b2b" providerId="ADAL" clId="{BE23FB31-B0CC-4077-9BA4-5500F0924831}" dt="2024-02-16T14:54:13.995" v="1761" actId="47"/>
        <pc:sldMkLst>
          <pc:docMk/>
          <pc:sldMk cId="762738492" sldId="386"/>
        </pc:sldMkLst>
        <pc:spChg chg="mod">
          <ac:chgData name="Reiß, Stefanie" userId="b20c5327-cfc3-431e-adba-f3d9960e0b2b" providerId="ADAL" clId="{BE23FB31-B0CC-4077-9BA4-5500F0924831}" dt="2024-02-16T14:43:49.248" v="1633" actId="20577"/>
          <ac:spMkLst>
            <pc:docMk/>
            <pc:sldMk cId="762738492" sldId="386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39.148" v="1674" actId="478"/>
          <ac:spMkLst>
            <pc:docMk/>
            <pc:sldMk cId="762738492" sldId="386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53:49.379" v="1755" actId="478"/>
          <ac:spMkLst>
            <pc:docMk/>
            <pc:sldMk cId="762738492" sldId="386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710" v="7" actId="47"/>
        <pc:sldMkLst>
          <pc:docMk/>
          <pc:sldMk cId="3469103007" sldId="386"/>
        </pc:sldMkLst>
      </pc:sldChg>
      <pc:sldChg chg="del">
        <pc:chgData name="Reiß, Stefanie" userId="b20c5327-cfc3-431e-adba-f3d9960e0b2b" providerId="ADAL" clId="{BE23FB31-B0CC-4077-9BA4-5500F0924831}" dt="2024-02-16T09:32:40.234" v="8" actId="47"/>
        <pc:sldMkLst>
          <pc:docMk/>
          <pc:sldMk cId="923571950" sldId="387"/>
        </pc:sldMkLst>
      </pc:sldChg>
      <pc:sldChg chg="addSp delSp modSp add mod">
        <pc:chgData name="Reiß, Stefanie" userId="b20c5327-cfc3-431e-adba-f3d9960e0b2b" providerId="ADAL" clId="{BE23FB31-B0CC-4077-9BA4-5500F0924831}" dt="2024-02-20T12:49:20.615" v="2206"/>
        <pc:sldMkLst>
          <pc:docMk/>
          <pc:sldMk cId="3894402657" sldId="387"/>
        </pc:sldMkLst>
        <pc:spChg chg="add mod ord">
          <ac:chgData name="Reiß, Stefanie" userId="b20c5327-cfc3-431e-adba-f3d9960e0b2b" providerId="ADAL" clId="{BE23FB31-B0CC-4077-9BA4-5500F0924831}" dt="2024-02-16T15:41:18.218" v="2022" actId="171"/>
          <ac:spMkLst>
            <pc:docMk/>
            <pc:sldMk cId="3894402657" sldId="387"/>
            <ac:spMk id="2" creationId="{3209C6E4-D14E-3FBE-8A17-378313CA01F5}"/>
          </ac:spMkLst>
        </pc:spChg>
        <pc:spChg chg="del">
          <ac:chgData name="Reiß, Stefanie" userId="b20c5327-cfc3-431e-adba-f3d9960e0b2b" providerId="ADAL" clId="{BE23FB31-B0CC-4077-9BA4-5500F0924831}" dt="2024-02-20T12:49:19.654" v="2205" actId="478"/>
          <ac:spMkLst>
            <pc:docMk/>
            <pc:sldMk cId="3894402657" sldId="387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39.865" v="2196" actId="478"/>
          <ac:spMkLst>
            <pc:docMk/>
            <pc:sldMk cId="3894402657" sldId="387"/>
            <ac:spMk id="5" creationId="{D7A001CC-8A19-A776-6AAF-DDD3DA490519}"/>
          </ac:spMkLst>
        </pc:spChg>
        <pc:spChg chg="add mod">
          <ac:chgData name="Reiß, Stefanie" userId="b20c5327-cfc3-431e-adba-f3d9960e0b2b" providerId="ADAL" clId="{BE23FB31-B0CC-4077-9BA4-5500F0924831}" dt="2024-02-20T12:48:40.273" v="2197"/>
          <ac:spMkLst>
            <pc:docMk/>
            <pc:sldMk cId="3894402657" sldId="387"/>
            <ac:spMk id="6" creationId="{890D74CE-26D4-0FF6-9629-9554A6DB559D}"/>
          </ac:spMkLst>
        </pc:spChg>
        <pc:spChg chg="mod">
          <ac:chgData name="Reiß, Stefanie" userId="b20c5327-cfc3-431e-adba-f3d9960e0b2b" providerId="ADAL" clId="{BE23FB31-B0CC-4077-9BA4-5500F0924831}" dt="2024-02-19T14:41:17.031" v="2195" actId="1076"/>
          <ac:spMkLst>
            <pc:docMk/>
            <pc:sldMk cId="3894402657" sldId="387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0.615" v="2206"/>
          <ac:spMkLst>
            <pc:docMk/>
            <pc:sldMk cId="3894402657" sldId="387"/>
            <ac:spMk id="10" creationId="{566A8E4E-72DD-5F7E-FA3D-60BCF7D70712}"/>
          </ac:spMkLst>
        </pc:spChg>
        <pc:spChg chg="del">
          <ac:chgData name="Reiß, Stefanie" userId="b20c5327-cfc3-431e-adba-f3d9960e0b2b" providerId="ADAL" clId="{BE23FB31-B0CC-4077-9BA4-5500F0924831}" dt="2024-02-16T14:44:28.299" v="1670" actId="478"/>
          <ac:spMkLst>
            <pc:docMk/>
            <pc:sldMk cId="3894402657" sldId="387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7.974" v="1712" actId="478"/>
          <ac:spMkLst>
            <pc:docMk/>
            <pc:sldMk cId="3894402657" sldId="38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BE23FB31-B0CC-4077-9BA4-5500F0924831}" dt="2024-02-20T12:49:20.615" v="2206"/>
          <ac:grpSpMkLst>
            <pc:docMk/>
            <pc:sldMk cId="3894402657" sldId="387"/>
            <ac:grpSpMk id="8" creationId="{D209F2B4-7D36-3747-A8B5-171DC5395581}"/>
          </ac:grpSpMkLst>
        </pc:grpChg>
        <pc:picChg chg="del">
          <ac:chgData name="Reiß, Stefanie" userId="b20c5327-cfc3-431e-adba-f3d9960e0b2b" providerId="ADAL" clId="{BE23FB31-B0CC-4077-9BA4-5500F0924831}" dt="2024-02-20T12:49:18.327" v="2203" actId="478"/>
          <ac:picMkLst>
            <pc:docMk/>
            <pc:sldMk cId="3894402657" sldId="387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9" creationId="{9E7FE59D-732A-883A-E1DD-8B91A5B5C992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11" creationId="{3035EE54-043C-C9BE-A29A-855E8F8E7F8B}"/>
          </ac:picMkLst>
        </pc:picChg>
        <pc:picChg chg="del">
          <ac:chgData name="Reiß, Stefanie" userId="b20c5327-cfc3-431e-adba-f3d9960e0b2b" providerId="ADAL" clId="{BE23FB31-B0CC-4077-9BA4-5500F0924831}" dt="2024-02-20T12:49:19.135" v="2204" actId="478"/>
          <ac:picMkLst>
            <pc:docMk/>
            <pc:sldMk cId="3894402657" sldId="387"/>
            <ac:picMk id="42" creationId="{53B843C6-49D0-5A25-05C3-6EEAABDCE266}"/>
          </ac:picMkLst>
        </pc:picChg>
      </pc:sldChg>
      <pc:sldChg chg="delSp modSp add del mod">
        <pc:chgData name="Reiß, Stefanie" userId="b20c5327-cfc3-431e-adba-f3d9960e0b2b" providerId="ADAL" clId="{BE23FB31-B0CC-4077-9BA4-5500F0924831}" dt="2024-02-16T15:41:29.380" v="2026" actId="47"/>
        <pc:sldMkLst>
          <pc:docMk/>
          <pc:sldMk cId="3510151765" sldId="388"/>
        </pc:sldMkLst>
        <pc:spChg chg="mod">
          <ac:chgData name="Reiß, Stefanie" userId="b20c5327-cfc3-431e-adba-f3d9960e0b2b" providerId="ADAL" clId="{BE23FB31-B0CC-4077-9BA4-5500F0924831}" dt="2024-02-16T14:44:34.330" v="1673" actId="20577"/>
          <ac:spMkLst>
            <pc:docMk/>
            <pc:sldMk cId="3510151765" sldId="388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8:29.917" v="1713" actId="478"/>
          <ac:spMkLst>
            <pc:docMk/>
            <pc:sldMk cId="3510151765" sldId="388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40.747" v="9" actId="47"/>
        <pc:sldMkLst>
          <pc:docMk/>
          <pc:sldMk cId="4231334341" sldId="388"/>
        </pc:sldMkLst>
      </pc:sldChg>
      <pc:sldChg chg="new del">
        <pc:chgData name="Reiß, Stefanie" userId="b20c5327-cfc3-431e-adba-f3d9960e0b2b" providerId="ADAL" clId="{BE23FB31-B0CC-4077-9BA4-5500F0924831}" dt="2024-02-16T14:45:56.335" v="1687" actId="680"/>
        <pc:sldMkLst>
          <pc:docMk/>
          <pc:sldMk cId="1092979589" sldId="389"/>
        </pc:sldMkLst>
      </pc:sldChg>
      <pc:sldChg chg="del">
        <pc:chgData name="Reiß, Stefanie" userId="b20c5327-cfc3-431e-adba-f3d9960e0b2b" providerId="ADAL" clId="{BE23FB31-B0CC-4077-9BA4-5500F0924831}" dt="2024-02-16T09:32:41.378" v="10" actId="47"/>
        <pc:sldMkLst>
          <pc:docMk/>
          <pc:sldMk cId="3278917829" sldId="389"/>
        </pc:sldMkLst>
      </pc:sldChg>
      <pc:sldChg chg="del">
        <pc:chgData name="Reiß, Stefanie" userId="b20c5327-cfc3-431e-adba-f3d9960e0b2b" providerId="ADAL" clId="{BE23FB31-B0CC-4077-9BA4-5500F0924831}" dt="2024-02-16T09:32:43.070" v="11" actId="47"/>
        <pc:sldMkLst>
          <pc:docMk/>
          <pc:sldMk cId="1700800574" sldId="390"/>
        </pc:sldMkLst>
      </pc:sldChg>
      <pc:sldChg chg="addSp modSp new mod">
        <pc:chgData name="Reiß, Stefanie" userId="b20c5327-cfc3-431e-adba-f3d9960e0b2b" providerId="ADAL" clId="{BE23FB31-B0CC-4077-9BA4-5500F0924831}" dt="2024-02-19T14:40:20.422" v="2182" actId="5793"/>
        <pc:sldMkLst>
          <pc:docMk/>
          <pc:sldMk cId="3072389335" sldId="390"/>
        </pc:sldMkLst>
        <pc:spChg chg="add mod">
          <ac:chgData name="Reiß, Stefanie" userId="b20c5327-cfc3-431e-adba-f3d9960e0b2b" providerId="ADAL" clId="{BE23FB31-B0CC-4077-9BA4-5500F0924831}" dt="2024-02-19T14:40:20.422" v="2182" actId="5793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2-19T14:40:30.049" v="2185" actId="1076"/>
        <pc:sldMkLst>
          <pc:docMk/>
          <pc:sldMk cId="898076918" sldId="391"/>
        </pc:sldMkLst>
        <pc:spChg chg="add del mod">
          <ac:chgData name="Reiß, Stefanie" userId="b20c5327-cfc3-431e-adba-f3d9960e0b2b" providerId="ADAL" clId="{BE23FB31-B0CC-4077-9BA4-5500F0924831}" dt="2024-02-19T14:40:27.375" v="2183" actId="478"/>
          <ac:spMkLst>
            <pc:docMk/>
            <pc:sldMk cId="898076918" sldId="391"/>
            <ac:spMk id="2" creationId="{AAE7A938-B5C3-9C45-B0ED-4DF617FBEF59}"/>
          </ac:spMkLst>
        </pc:spChg>
        <pc:spChg chg="add mod">
          <ac:chgData name="Reiß, Stefanie" userId="b20c5327-cfc3-431e-adba-f3d9960e0b2b" providerId="ADAL" clId="{BE23FB31-B0CC-4077-9BA4-5500F0924831}" dt="2024-02-19T14:40:30.049" v="2185" actId="1076"/>
          <ac:spMkLst>
            <pc:docMk/>
            <pc:sldMk cId="898076918" sldId="391"/>
            <ac:spMk id="3" creationId="{D88CA776-AD12-F32A-0677-2F8AA4902975}"/>
          </ac:spMkLst>
        </pc:spChg>
      </pc:sldChg>
      <pc:sldChg chg="addSp modSp new">
        <pc:chgData name="Reiß, Stefanie" userId="b20c5327-cfc3-431e-adba-f3d9960e0b2b" providerId="ADAL" clId="{BE23FB31-B0CC-4077-9BA4-5500F0924831}" dt="2024-02-19T14:40:36.640" v="2186"/>
        <pc:sldMkLst>
          <pc:docMk/>
          <pc:sldMk cId="2977092685" sldId="392"/>
        </pc:sldMkLst>
        <pc:spChg chg="add mod">
          <ac:chgData name="Reiß, Stefanie" userId="b20c5327-cfc3-431e-adba-f3d9960e0b2b" providerId="ADAL" clId="{BE23FB31-B0CC-4077-9BA4-5500F0924831}" dt="2024-02-19T14:40:36.640" v="2186"/>
          <ac:spMkLst>
            <pc:docMk/>
            <pc:sldMk cId="2977092685" sldId="392"/>
            <ac:spMk id="2" creationId="{BFA2DCF4-CBA4-2CCE-1768-2F11F32B05A3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0:40.701" v="2188" actId="1076"/>
        <pc:sldMkLst>
          <pc:docMk/>
          <pc:sldMk cId="741105454" sldId="393"/>
        </pc:sldMkLst>
        <pc:spChg chg="add mod">
          <ac:chgData name="Reiß, Stefanie" userId="b20c5327-cfc3-431e-adba-f3d9960e0b2b" providerId="ADAL" clId="{BE23FB31-B0CC-4077-9BA4-5500F0924831}" dt="2024-02-19T14:40:40.701" v="2188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3.577" v="2190" actId="1076"/>
        <pc:sldMkLst>
          <pc:docMk/>
          <pc:sldMk cId="2134123293" sldId="394"/>
        </pc:sldMkLst>
        <pc:spChg chg="add mod">
          <ac:chgData name="Reiß, Stefanie" userId="b20c5327-cfc3-431e-adba-f3d9960e0b2b" providerId="ADAL" clId="{BE23FB31-B0CC-4077-9BA4-5500F0924831}" dt="2024-02-19T14:41:03.577" v="2190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6.706" v="2192" actId="1076"/>
        <pc:sldMkLst>
          <pc:docMk/>
          <pc:sldMk cId="2036704918" sldId="395"/>
        </pc:sldMkLst>
        <pc:spChg chg="add mod">
          <ac:chgData name="Reiß, Stefanie" userId="b20c5327-cfc3-431e-adba-f3d9960e0b2b" providerId="ADAL" clId="{BE23FB31-B0CC-4077-9BA4-5500F0924831}" dt="2024-02-19T14:41:06.706" v="2192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9.990" v="2194" actId="1076"/>
        <pc:sldMkLst>
          <pc:docMk/>
          <pc:sldMk cId="909435341" sldId="396"/>
        </pc:sldMkLst>
        <pc:spChg chg="add mod">
          <ac:chgData name="Reiß, Stefanie" userId="b20c5327-cfc3-431e-adba-f3d9960e0b2b" providerId="ADAL" clId="{BE23FB31-B0CC-4077-9BA4-5500F0924831}" dt="2024-02-19T14:41:09.990" v="2194" actId="1076"/>
          <ac:spMkLst>
            <pc:docMk/>
            <pc:sldMk cId="909435341" sldId="396"/>
            <ac:spMk id="2" creationId="{E9C3129A-0338-E13B-006E-EA2FDABAED25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3-01T10:09:57.442" v="2238"/>
        <pc:sldMkLst>
          <pc:docMk/>
          <pc:sldMk cId="3591848488" sldId="397"/>
        </pc:sldMkLst>
        <pc:spChg chg="del">
          <ac:chgData name="Reiß, Stefanie" userId="b20c5327-cfc3-431e-adba-f3d9960e0b2b" providerId="ADAL" clId="{BE23FB31-B0CC-4077-9BA4-5500F0924831}" dt="2024-02-16T14:55:36.657" v="1772" actId="478"/>
          <ac:spMkLst>
            <pc:docMk/>
            <pc:sldMk cId="3591848488" sldId="397"/>
            <ac:spMk id="2" creationId="{652721DA-2E86-6718-A471-DDC112301A8E}"/>
          </ac:spMkLst>
        </pc:spChg>
        <pc:spChg chg="add mod">
          <ac:chgData name="Reiß, Stefanie" userId="b20c5327-cfc3-431e-adba-f3d9960e0b2b" providerId="ADAL" clId="{BE23FB31-B0CC-4077-9BA4-5500F0924831}" dt="2024-03-01T10:09:57.442" v="2238"/>
          <ac:spMkLst>
            <pc:docMk/>
            <pc:sldMk cId="3591848488" sldId="397"/>
            <ac:spMk id="2" creationId="{7FB4D957-5AD4-A58F-0CD2-12F72A702F51}"/>
          </ac:spMkLst>
        </pc:spChg>
        <pc:spChg chg="del">
          <ac:chgData name="Reiß, Stefanie" userId="b20c5327-cfc3-431e-adba-f3d9960e0b2b" providerId="ADAL" clId="{BE23FB31-B0CC-4077-9BA4-5500F0924831}" dt="2024-02-16T14:55:39.249" v="1773" actId="478"/>
          <ac:spMkLst>
            <pc:docMk/>
            <pc:sldMk cId="3591848488" sldId="397"/>
            <ac:spMk id="3" creationId="{A41F3742-91A9-0A4E-9881-64D90E7D9AA2}"/>
          </ac:spMkLst>
        </pc:spChg>
        <pc:spChg chg="add mod">
          <ac:chgData name="Reiß, Stefanie" userId="b20c5327-cfc3-431e-adba-f3d9960e0b2b" providerId="ADAL" clId="{BE23FB31-B0CC-4077-9BA4-5500F0924831}" dt="2024-02-16T14:57:21.020" v="2013" actId="14100"/>
          <ac:spMkLst>
            <pc:docMk/>
            <pc:sldMk cId="3591848488" sldId="397"/>
            <ac:spMk id="4" creationId="{09B617DE-DCD0-EE0D-EB68-C9841F346C1D}"/>
          </ac:spMkLst>
        </pc:spChg>
        <pc:spChg chg="add mod">
          <ac:chgData name="Reiß, Stefanie" userId="b20c5327-cfc3-431e-adba-f3d9960e0b2b" providerId="ADAL" clId="{BE23FB31-B0CC-4077-9BA4-5500F0924831}" dt="2024-02-16T14:57:18.363" v="2012" actId="14100"/>
          <ac:spMkLst>
            <pc:docMk/>
            <pc:sldMk cId="3591848488" sldId="397"/>
            <ac:spMk id="5" creationId="{32CBA01A-EC22-0E24-6385-53CAC7B63246}"/>
          </ac:spMkLst>
        </pc:spChg>
        <pc:spChg chg="add mod">
          <ac:chgData name="Reiß, Stefanie" userId="b20c5327-cfc3-431e-adba-f3d9960e0b2b" providerId="ADAL" clId="{BE23FB31-B0CC-4077-9BA4-5500F0924831}" dt="2024-02-16T14:57:16.007" v="2011" actId="14100"/>
          <ac:spMkLst>
            <pc:docMk/>
            <pc:sldMk cId="3591848488" sldId="397"/>
            <ac:spMk id="6" creationId="{5B768315-9B10-D2C2-7EE7-E4F8B6618224}"/>
          </ac:spMkLst>
        </pc:spChg>
      </pc:sldChg>
      <pc:sldChg chg="addSp delSp modSp add mod">
        <pc:chgData name="Reiß, Stefanie" userId="b20c5327-cfc3-431e-adba-f3d9960e0b2b" providerId="ADAL" clId="{BE23FB31-B0CC-4077-9BA4-5500F0924831}" dt="2024-02-20T12:49:25.230" v="2210"/>
        <pc:sldMkLst>
          <pc:docMk/>
          <pc:sldMk cId="2401883158" sldId="398"/>
        </pc:sldMkLst>
        <pc:spChg chg="del">
          <ac:chgData name="Reiß, Stefanie" userId="b20c5327-cfc3-431e-adba-f3d9960e0b2b" providerId="ADAL" clId="{BE23FB31-B0CC-4077-9BA4-5500F0924831}" dt="2024-02-20T12:49:23.736" v="2208" actId="478"/>
          <ac:spMkLst>
            <pc:docMk/>
            <pc:sldMk cId="2401883158" sldId="398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42.883" v="2198" actId="478"/>
          <ac:spMkLst>
            <pc:docMk/>
            <pc:sldMk cId="2401883158" sldId="398"/>
            <ac:spMk id="5" creationId="{429C1E7A-C2AB-DDFB-9EDD-441A881FC9CF}"/>
          </ac:spMkLst>
        </pc:spChg>
        <pc:spChg chg="add mod">
          <ac:chgData name="Reiß, Stefanie" userId="b20c5327-cfc3-431e-adba-f3d9960e0b2b" providerId="ADAL" clId="{BE23FB31-B0CC-4077-9BA4-5500F0924831}" dt="2024-02-20T12:48:43.831" v="2199"/>
          <ac:spMkLst>
            <pc:docMk/>
            <pc:sldMk cId="2401883158" sldId="398"/>
            <ac:spMk id="6" creationId="{EAD84BB8-51E2-D11E-F033-6A05974C6712}"/>
          </ac:spMkLst>
        </pc:spChg>
        <pc:spChg chg="mod">
          <ac:chgData name="Reiß, Stefanie" userId="b20c5327-cfc3-431e-adba-f3d9960e0b2b" providerId="ADAL" clId="{BE23FB31-B0CC-4077-9BA4-5500F0924831}" dt="2024-02-16T15:41:27.303" v="2025" actId="20577"/>
          <ac:spMkLst>
            <pc:docMk/>
            <pc:sldMk cId="2401883158" sldId="398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5.230" v="2210"/>
          <ac:spMkLst>
            <pc:docMk/>
            <pc:sldMk cId="2401883158" sldId="398"/>
            <ac:spMk id="10" creationId="{18D91769-B85E-D096-416A-0AFBB6335B2F}"/>
          </ac:spMkLst>
        </pc:spChg>
        <pc:grpChg chg="add mod">
          <ac:chgData name="Reiß, Stefanie" userId="b20c5327-cfc3-431e-adba-f3d9960e0b2b" providerId="ADAL" clId="{BE23FB31-B0CC-4077-9BA4-5500F0924831}" dt="2024-02-20T12:49:25.230" v="2210"/>
          <ac:grpSpMkLst>
            <pc:docMk/>
            <pc:sldMk cId="2401883158" sldId="398"/>
            <ac:grpSpMk id="8" creationId="{485F1E21-6CCA-9AA0-238D-9C733E8D681F}"/>
          </ac:grpSpMkLst>
        </pc:grpChg>
        <pc:picChg chg="del">
          <ac:chgData name="Reiß, Stefanie" userId="b20c5327-cfc3-431e-adba-f3d9960e0b2b" providerId="ADAL" clId="{BE23FB31-B0CC-4077-9BA4-5500F0924831}" dt="2024-02-20T12:49:23.009" v="2207" actId="478"/>
          <ac:picMkLst>
            <pc:docMk/>
            <pc:sldMk cId="2401883158" sldId="398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9" creationId="{8ACB0A30-F44F-9770-F3DA-44000E8752EB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11" creationId="{41F1BB68-4307-36E2-9D02-CB323F35BFC5}"/>
          </ac:picMkLst>
        </pc:picChg>
        <pc:picChg chg="del">
          <ac:chgData name="Reiß, Stefanie" userId="b20c5327-cfc3-431e-adba-f3d9960e0b2b" providerId="ADAL" clId="{BE23FB31-B0CC-4077-9BA4-5500F0924831}" dt="2024-02-20T12:49:24.328" v="2209" actId="478"/>
          <ac:picMkLst>
            <pc:docMk/>
            <pc:sldMk cId="2401883158" sldId="398"/>
            <ac:picMk id="42" creationId="{53B843C6-49D0-5A25-05C3-6EEAABDCE266}"/>
          </ac:picMkLst>
        </pc:picChg>
      </pc:sldChg>
      <pc:sldMasterChg chg="addSp modSp mod modSldLayout">
        <pc:chgData name="Reiß, Stefanie" userId="b20c5327-cfc3-431e-adba-f3d9960e0b2b" providerId="ADAL" clId="{BE23FB31-B0CC-4077-9BA4-5500F0924831}" dt="2024-02-16T14:33:54.931" v="1503" actId="14100"/>
        <pc:sldMasterMkLst>
          <pc:docMk/>
          <pc:sldMasterMk cId="2061169434" sldId="2147483648"/>
        </pc:sldMasterMkLst>
        <pc:spChg chg="mod">
          <ac:chgData name="Reiß, Stefanie" userId="b20c5327-cfc3-431e-adba-f3d9960e0b2b" providerId="ADAL" clId="{BE23FB31-B0CC-4077-9BA4-5500F0924831}" dt="2024-02-16T14:33:18.766" v="1499" actId="12"/>
          <ac:spMkLst>
            <pc:docMk/>
            <pc:sldMasterMk cId="2061169434" sldId="2147483648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BE23FB31-B0CC-4077-9BA4-5500F0924831}" dt="2024-02-16T14:33:54.931" v="1503" actId="14100"/>
          <ac:picMkLst>
            <pc:docMk/>
            <pc:sldMasterMk cId="2061169434" sldId="2147483648"/>
            <ac:picMk id="7" creationId="{3B5B86C7-98C4-9D03-B1FE-D26309C93391}"/>
          </ac:picMkLst>
        </pc:picChg>
        <pc:sldLayoutChg chg="modSp">
          <pc:chgData name="Reiß, Stefanie" userId="b20c5327-cfc3-431e-adba-f3d9960e0b2b" providerId="ADAL" clId="{BE23FB31-B0CC-4077-9BA4-5500F0924831}" dt="2024-02-16T14:32:55.516" v="1495" actId="20577"/>
          <pc:sldLayoutMkLst>
            <pc:docMk/>
            <pc:sldMasterMk cId="2061169434" sldId="2147483648"/>
            <pc:sldLayoutMk cId="686186187" sldId="2147483649"/>
          </pc:sldLayoutMkLst>
          <pc:spChg chg="mod">
            <ac:chgData name="Reiß, Stefanie" userId="b20c5327-cfc3-431e-adba-f3d9960e0b2b" providerId="ADAL" clId="{BE23FB31-B0CC-4077-9BA4-5500F0924831}" dt="2024-02-16T14:32:55.516" v="1495" actId="20577"/>
            <ac:spMkLst>
              <pc:docMk/>
              <pc:sldMasterMk cId="2061169434" sldId="2147483648"/>
              <pc:sldLayoutMk cId="686186187" sldId="2147483649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2:58.445" v="1496" actId="20577"/>
          <pc:sldLayoutMkLst>
            <pc:docMk/>
            <pc:sldMasterMk cId="2061169434" sldId="2147483648"/>
            <pc:sldLayoutMk cId="1557216739" sldId="2147483650"/>
          </pc:sldLayoutMkLst>
          <pc:spChg chg="mod">
            <ac:chgData name="Reiß, Stefanie" userId="b20c5327-cfc3-431e-adba-f3d9960e0b2b" providerId="ADAL" clId="{BE23FB31-B0CC-4077-9BA4-5500F0924831}" dt="2024-02-16T14:32:58.445" v="1496" actId="20577"/>
            <ac:spMkLst>
              <pc:docMk/>
              <pc:sldMasterMk cId="2061169434" sldId="2147483648"/>
              <pc:sldLayoutMk cId="1557216739" sldId="2147483650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3:01.403" v="1497" actId="20577"/>
          <pc:sldLayoutMkLst>
            <pc:docMk/>
            <pc:sldMasterMk cId="2061169434" sldId="2147483648"/>
            <pc:sldLayoutMk cId="3414950528" sldId="2147483651"/>
          </pc:sldLayoutMkLst>
          <pc:spChg chg="mod">
            <ac:chgData name="Reiß, Stefanie" userId="b20c5327-cfc3-431e-adba-f3d9960e0b2b" providerId="ADAL" clId="{BE23FB31-B0CC-4077-9BA4-5500F0924831}" dt="2024-02-16T14:33:01.403" v="1497" actId="20577"/>
            <ac:spMkLst>
              <pc:docMk/>
              <pc:sldMasterMk cId="2061169434" sldId="2147483648"/>
              <pc:sldLayoutMk cId="3414950528" sldId="2147483651"/>
              <ac:spMk id="6" creationId="{00000000-0000-0000-0000-000000000000}"/>
            </ac:spMkLst>
          </pc:spChg>
        </pc:sldLayoutChg>
      </pc:sldMasterChg>
      <pc:sldMasterChg chg="del delSldLayout">
        <pc:chgData name="Reiß, Stefanie" userId="b20c5327-cfc3-431e-adba-f3d9960e0b2b" providerId="ADAL" clId="{BE23FB31-B0CC-4077-9BA4-5500F0924831}" dt="2024-02-16T09:32:41.378" v="10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13658" sldId="214748366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26579009" sldId="214748366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09823572" sldId="214748366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51133474" sldId="214748366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82764525" sldId="214748366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0543002" sldId="214748366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32187230" sldId="214748366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14161982" sldId="214748366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447928862" sldId="214748366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1997893" sldId="214748367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07515563" sldId="214748367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80813361" sldId="214748367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948555921" sldId="214748367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350132851" sldId="214748367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75560100" sldId="214748367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78842723" sldId="214748367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95173031" sldId="214748367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75199140" sldId="214748367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748089689" sldId="214748367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3926806" sldId="214748368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79629872" sldId="214748368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40991329" sldId="214748368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81410347" sldId="214748368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465128835" sldId="214748368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16452735" sldId="214748368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34740247" sldId="214748368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412803" sldId="214748368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548234" sldId="214748368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95054858" sldId="214748368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37376262" sldId="214748369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4370619" sldId="214748369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29626139" sldId="214748369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35682935" sldId="214748369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01053968" sldId="214748369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892754659" sldId="214748369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907528" sldId="214748369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73994608" sldId="214748369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2107689" sldId="214748369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61695566" sldId="214748369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33596003" sldId="214748370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64414" sldId="214748370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92747559" sldId="214748370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790341942" sldId="214748370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9350242" sldId="214748370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867584688" sldId="214748370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6798335" sldId="214748370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0888029" sldId="214748370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59236876" sldId="214748370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79154" sldId="214748370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11778265" sldId="214748371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63094381" sldId="214748371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5823565" sldId="214748371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94551005" sldId="214748371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581271" sldId="214748371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80468104" sldId="214748371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927934316" sldId="214748371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6144432" sldId="214748371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866083" sldId="214748371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21093624" sldId="214748371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77016996" sldId="214748372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55745382" sldId="214748372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031701" sldId="214748372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53896058" sldId="214748372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031481570" sldId="214748372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1850720" sldId="214748372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17545432" sldId="2147483726"/>
          </pc:sldLayoutMkLst>
        </pc:sldLayoutChg>
      </pc:sldMasterChg>
      <pc:sldMasterChg chg="addSp delSp modSp new mod addSldLayout delSldLayout modSldLayout sldLayoutOrd">
        <pc:chgData name="Reiß, Stefanie" userId="b20c5327-cfc3-431e-adba-f3d9960e0b2b" providerId="ADAL" clId="{BE23FB31-B0CC-4077-9BA4-5500F0924831}" dt="2024-03-01T10:09:46.132" v="2237"/>
        <pc:sldMasterMkLst>
          <pc:docMk/>
          <pc:sldMasterMk cId="1101395404" sldId="2147483660"/>
        </pc:sldMasterMkLst>
        <pc:spChg chg="del">
          <ac:chgData name="Reiß, Stefanie" userId="b20c5327-cfc3-431e-adba-f3d9960e0b2b" providerId="ADAL" clId="{BE23FB31-B0CC-4077-9BA4-5500F0924831}" dt="2024-02-16T14:55:12.347" v="1763" actId="478"/>
          <ac:spMkLst>
            <pc:docMk/>
            <pc:sldMasterMk cId="1101395404" sldId="2147483660"/>
            <ac:spMk id="2" creationId="{71EBE05E-E705-9D7B-339B-145AB46A2608}"/>
          </ac:spMkLst>
        </pc:spChg>
        <pc:spChg chg="del">
          <ac:chgData name="Reiß, Stefanie" userId="b20c5327-cfc3-431e-adba-f3d9960e0b2b" providerId="ADAL" clId="{BE23FB31-B0CC-4077-9BA4-5500F0924831}" dt="2024-02-16T14:55:13.947" v="1764" actId="478"/>
          <ac:spMkLst>
            <pc:docMk/>
            <pc:sldMasterMk cId="1101395404" sldId="2147483660"/>
            <ac:spMk id="3" creationId="{BC4DF966-2513-59E4-7441-A380DB470346}"/>
          </ac:spMkLst>
        </pc:spChg>
        <pc:spChg chg="del">
          <ac:chgData name="Reiß, Stefanie" userId="b20c5327-cfc3-431e-adba-f3d9960e0b2b" providerId="ADAL" clId="{BE23FB31-B0CC-4077-9BA4-5500F0924831}" dt="2024-02-16T14:55:15.858" v="1765" actId="478"/>
          <ac:spMkLst>
            <pc:docMk/>
            <pc:sldMasterMk cId="1101395404" sldId="2147483660"/>
            <ac:spMk id="4" creationId="{B1B7D4F8-D9FC-D890-1AC2-1202565C0969}"/>
          </ac:spMkLst>
        </pc:spChg>
        <pc:spChg chg="del">
          <ac:chgData name="Reiß, Stefanie" userId="b20c5327-cfc3-431e-adba-f3d9960e0b2b" providerId="ADAL" clId="{BE23FB31-B0CC-4077-9BA4-5500F0924831}" dt="2024-02-16T14:55:18.250" v="1766" actId="478"/>
          <ac:spMkLst>
            <pc:docMk/>
            <pc:sldMasterMk cId="1101395404" sldId="2147483660"/>
            <ac:spMk id="5" creationId="{7BC5A7A9-3880-7F2D-A887-D07067F0E2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9" creationId="{F5A6868C-1844-F7C8-F083-C813C5330D29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1" creationId="{598A0878-B827-AAD6-10BD-52CA0105AC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2" creationId="{12FFAA3C-6F0B-A400-4F2E-1A92726BF6DB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3" creationId="{54D4BE43-B34F-8F94-D96E-69EC9FF4EA27}"/>
          </ac:spMkLst>
        </pc:sp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7" creationId="{13AEB108-EE10-7950-1272-A8B32E0E2D5F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8" creationId="{AD0CAD8C-5C99-5B89-D013-2FCC34864F69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10" creationId="{A839FED6-C0D3-947D-0036-EE39C369CF37}"/>
          </ac:picMkLst>
        </pc:picChg>
        <pc:sldLayoutChg chg="addSp delSp modSp new mod replId">
          <pc:chgData name="Reiß, Stefanie" userId="b20c5327-cfc3-431e-adba-f3d9960e0b2b" providerId="ADAL" clId="{BE23FB31-B0CC-4077-9BA4-5500F0924831}" dt="2024-02-27T11:50:43.183" v="2218" actId="20577"/>
          <pc:sldLayoutMkLst>
            <pc:docMk/>
            <pc:sldMasterMk cId="1101395404" sldId="2147483660"/>
            <pc:sldLayoutMk cId="1129656161" sldId="2147483661"/>
          </pc:sldLayoutMkLst>
          <pc:spChg chg="del">
            <ac:chgData name="Reiß, Stefanie" userId="b20c5327-cfc3-431e-adba-f3d9960e0b2b" providerId="ADAL" clId="{BE23FB31-B0CC-4077-9BA4-5500F0924831}" dt="2024-02-16T14:48:44.292" v="1714" actId="478"/>
            <ac:spMkLst>
              <pc:docMk/>
              <pc:sldMasterMk cId="1101395404" sldId="2147483660"/>
              <pc:sldLayoutMk cId="1129656161" sldId="2147483661"/>
              <ac:spMk id="2" creationId="{397057C9-0D38-4E74-28E9-636ED84921D2}"/>
            </ac:spMkLst>
          </pc:spChg>
          <pc:spChg chg="del">
            <ac:chgData name="Reiß, Stefanie" userId="b20c5327-cfc3-431e-adba-f3d9960e0b2b" providerId="ADAL" clId="{BE23FB31-B0CC-4077-9BA4-5500F0924831}" dt="2024-02-16T14:48:45.917" v="1715" actId="478"/>
            <ac:spMkLst>
              <pc:docMk/>
              <pc:sldMasterMk cId="1101395404" sldId="2147483660"/>
              <pc:sldLayoutMk cId="1129656161" sldId="2147483661"/>
              <ac:spMk id="3" creationId="{EA881C25-4CFB-8679-951D-29DCB6046080}"/>
            </ac:spMkLst>
          </pc:spChg>
          <pc:spChg chg="del">
            <ac:chgData name="Reiß, Stefanie" userId="b20c5327-cfc3-431e-adba-f3d9960e0b2b" providerId="ADAL" clId="{BE23FB31-B0CC-4077-9BA4-5500F0924831}" dt="2024-02-16T14:48:47.661" v="1716" actId="478"/>
            <ac:spMkLst>
              <pc:docMk/>
              <pc:sldMasterMk cId="1101395404" sldId="2147483660"/>
              <pc:sldLayoutMk cId="1129656161" sldId="2147483661"/>
              <ac:spMk id="4" creationId="{0A43D90B-9958-7CD0-016F-62A047108324}"/>
            </ac:spMkLst>
          </pc:spChg>
          <pc:spChg chg="del">
            <ac:chgData name="Reiß, Stefanie" userId="b20c5327-cfc3-431e-adba-f3d9960e0b2b" providerId="ADAL" clId="{BE23FB31-B0CC-4077-9BA4-5500F0924831}" dt="2024-02-16T14:48:51.446" v="1717" actId="478"/>
            <ac:spMkLst>
              <pc:docMk/>
              <pc:sldMasterMk cId="1101395404" sldId="2147483660"/>
              <pc:sldLayoutMk cId="1129656161" sldId="2147483661"/>
              <ac:spMk id="5" creationId="{46D20595-42B9-494A-22AB-4507E69C4D0D}"/>
            </ac:spMkLst>
          </pc:spChg>
          <pc:spChg chg="del mod">
            <ac:chgData name="Reiß, Stefanie" userId="b20c5327-cfc3-431e-adba-f3d9960e0b2b" providerId="ADAL" clId="{BE23FB31-B0CC-4077-9BA4-5500F0924831}" dt="2024-02-16T15:51:15.257" v="2038" actId="478"/>
            <ac:spMkLst>
              <pc:docMk/>
              <pc:sldMasterMk cId="1101395404" sldId="2147483660"/>
              <pc:sldLayoutMk cId="1129656161" sldId="2147483661"/>
              <ac:spMk id="6" creationId="{1BC382C6-F608-3673-31D4-138AAD7F6F2E}"/>
            </ac:spMkLst>
          </pc:spChg>
          <pc:spChg chg="add mod">
            <ac:chgData name="Reiß, Stefanie" userId="b20c5327-cfc3-431e-adba-f3d9960e0b2b" providerId="ADAL" clId="{BE23FB31-B0CC-4077-9BA4-5500F0924831}" dt="2024-02-16T14:48:51.823" v="1718"/>
            <ac:spMkLst>
              <pc:docMk/>
              <pc:sldMasterMk cId="1101395404" sldId="2147483660"/>
              <pc:sldLayoutMk cId="1129656161" sldId="2147483661"/>
              <ac:spMk id="8" creationId="{AC4374A6-CC40-B857-9182-B38817FE073F}"/>
            </ac:spMkLst>
          </pc:spChg>
          <pc:spChg chg="add mod">
            <ac:chgData name="Reiß, Stefanie" userId="b20c5327-cfc3-431e-adba-f3d9960e0b2b" providerId="ADAL" clId="{BE23FB31-B0CC-4077-9BA4-5500F0924831}" dt="2024-02-27T11:50:43.183" v="2218" actId="20577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  <pc:spChg chg="add mod">
            <ac:chgData name="Reiß, Stefanie" userId="b20c5327-cfc3-431e-adba-f3d9960e0b2b" providerId="ADAL" clId="{BE23FB31-B0CC-4077-9BA4-5500F0924831}" dt="2024-02-16T15:51:43.106" v="2045" actId="1076"/>
            <ac:spMkLst>
              <pc:docMk/>
              <pc:sldMasterMk cId="1101395404" sldId="2147483660"/>
              <pc:sldLayoutMk cId="1129656161" sldId="2147483661"/>
              <ac:spMk id="11" creationId="{B6861BAC-B92F-ECDF-7C91-16C32A6B138B}"/>
            </ac:spMkLst>
          </pc:spChg>
          <pc:picChg chg="add mod">
            <ac:chgData name="Reiß, Stefanie" userId="b20c5327-cfc3-431e-adba-f3d9960e0b2b" providerId="ADAL" clId="{BE23FB31-B0CC-4077-9BA4-5500F0924831}" dt="2024-02-19T14:20:33.355" v="2114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add mod">
            <ac:chgData name="Reiß, Stefanie" userId="b20c5327-cfc3-431e-adba-f3d9960e0b2b" providerId="ADAL" clId="{BE23FB31-B0CC-4077-9BA4-5500F0924831}" dt="2024-02-16T14:48:51.823" v="1718"/>
            <ac:picMkLst>
              <pc:docMk/>
              <pc:sldMasterMk cId="1101395404" sldId="2147483660"/>
              <pc:sldLayoutMk cId="1129656161" sldId="2147483661"/>
              <ac:picMk id="7" creationId="{945A8654-CC71-24AD-7605-59BE01F222AA}"/>
            </ac:picMkLst>
          </pc:picChg>
          <pc:picChg chg="add del mod">
            <ac:chgData name="Reiß, Stefanie" userId="b20c5327-cfc3-431e-adba-f3d9960e0b2b" providerId="ADAL" clId="{BE23FB31-B0CC-4077-9BA4-5500F0924831}" dt="2024-02-19T14:20:33.192" v="2113" actId="478"/>
            <ac:picMkLst>
              <pc:docMk/>
              <pc:sldMasterMk cId="1101395404" sldId="2147483660"/>
              <pc:sldLayoutMk cId="1129656161" sldId="2147483661"/>
              <ac:picMk id="9" creationId="{7C04D7A8-8E4D-C55F-D4D0-03277CAE668F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3-01T10:09:46.132" v="2237"/>
          <pc:sldLayoutMkLst>
            <pc:docMk/>
            <pc:sldMasterMk cId="1101395404" sldId="2147483660"/>
            <pc:sldLayoutMk cId="3717837700" sldId="2147483662"/>
          </pc:sldLayoutMkLst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2" creationId="{032E226A-A7D6-2AB4-1088-03E130615C96}"/>
            </ac:spMkLst>
          </pc:spChg>
          <pc:spChg chg="add mod">
            <ac:chgData name="Reiß, Stefanie" userId="b20c5327-cfc3-431e-adba-f3d9960e0b2b" providerId="ADAL" clId="{BE23FB31-B0CC-4077-9BA4-5500F0924831}" dt="2024-03-01T10:09:46.132" v="2237"/>
            <ac:spMkLst>
              <pc:docMk/>
              <pc:sldMasterMk cId="1101395404" sldId="2147483660"/>
              <pc:sldLayoutMk cId="3717837700" sldId="2147483662"/>
              <ac:spMk id="2" creationId="{700BD7BB-BE06-E93B-C5F0-0F2316618B27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3" creationId="{B25E8042-49D0-69B3-7DEE-E3B36D73198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4" creationId="{BBAA19F9-B920-0AAF-4BC4-5D219A82D331}"/>
            </ac:spMkLst>
          </pc:spChg>
          <pc:spChg chg="add del mod">
            <ac:chgData name="Reiß, Stefanie" userId="b20c5327-cfc3-431e-adba-f3d9960e0b2b" providerId="ADAL" clId="{BE23FB31-B0CC-4077-9BA4-5500F0924831}" dt="2024-02-19T14:37:50.028" v="2158" actId="478"/>
            <ac:spMkLst>
              <pc:docMk/>
              <pc:sldMasterMk cId="1101395404" sldId="2147483660"/>
              <pc:sldLayoutMk cId="3717837700" sldId="2147483662"/>
              <ac:spMk id="4" creationId="{CDC00068-EBB8-2B92-3CDB-6E525BE3405A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5" creationId="{08A306CD-D7A0-0353-7BBF-CF2337CA3FE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6" creationId="{50E4AC37-462F-4C9D-34E5-FA356A62DC08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8" creationId="{2738687B-7E37-DEEF-2DBF-6600B4912BB4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10" creationId="{6C256BF0-5E52-CAAF-1344-75E1C84C2EA4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2" creationId="{4FBFD0DD-B86B-5E3B-38D8-32D6694CFFCB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3" creationId="{C1F7CC8F-F9CD-70AC-E784-8BAB3BBEC032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5" creationId="{E0A75524-7658-96CC-AF71-8223F57E241A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7" creationId="{72B41CB2-1C90-4DC4-6915-1D8AB8944059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8" creationId="{F30ACBE4-3986-424F-A0C3-DDE8E6336BD8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9" creationId="{3545E6EB-1EB3-BE8C-5428-6255E037C687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spChg chg="add mod">
            <ac:chgData name="Reiß, Stefanie" userId="b20c5327-cfc3-431e-adba-f3d9960e0b2b" providerId="ADAL" clId="{BE23FB31-B0CC-4077-9BA4-5500F0924831}" dt="2024-02-16T14:56:09.180" v="1851" actId="20577"/>
            <ac:spMkLst>
              <pc:docMk/>
              <pc:sldMasterMk cId="1101395404" sldId="2147483660"/>
              <pc:sldLayoutMk cId="3717837700" sldId="2147483662"/>
              <ac:spMk id="24" creationId="{96DD0E8D-EC46-BFE9-051F-1EBEBDC15796}"/>
            </ac:spMkLst>
          </pc:spChg>
          <pc:spChg chg="add mod">
            <ac:chgData name="Reiß, Stefanie" userId="b20c5327-cfc3-431e-adba-f3d9960e0b2b" providerId="ADAL" clId="{BE23FB31-B0CC-4077-9BA4-5500F0924831}" dt="2024-02-16T14:56:17.135" v="1929" actId="20577"/>
            <ac:spMkLst>
              <pc:docMk/>
              <pc:sldMasterMk cId="1101395404" sldId="2147483660"/>
              <pc:sldLayoutMk cId="3717837700" sldId="2147483662"/>
              <ac:spMk id="25" creationId="{AE7FC932-A793-5CDF-4293-4BE52433E252}"/>
            </ac:spMkLst>
          </pc:spChg>
          <pc:spChg chg="add mod">
            <ac:chgData name="Reiß, Stefanie" userId="b20c5327-cfc3-431e-adba-f3d9960e0b2b" providerId="ADAL" clId="{BE23FB31-B0CC-4077-9BA4-5500F0924831}" dt="2024-02-16T14:56:23.200" v="2002" actId="20577"/>
            <ac:spMkLst>
              <pc:docMk/>
              <pc:sldMasterMk cId="1101395404" sldId="2147483660"/>
              <pc:sldLayoutMk cId="3717837700" sldId="2147483662"/>
              <ac:spMk id="26" creationId="{DC458EDA-2716-9271-CD4A-0E55C2B15E97}"/>
            </ac:spMkLst>
          </pc:spChg>
          <pc:grpChg chg="add del mod">
            <ac:chgData name="Reiß, Stefanie" userId="b20c5327-cfc3-431e-adba-f3d9960e0b2b" providerId="ADAL" clId="{BE23FB31-B0CC-4077-9BA4-5500F0924831}" dt="2024-02-16T14:37:18.612" v="1526" actId="478"/>
            <ac:grpSpMkLst>
              <pc:docMk/>
              <pc:sldMasterMk cId="1101395404" sldId="2147483660"/>
              <pc:sldLayoutMk cId="3717837700" sldId="2147483662"/>
              <ac:grpSpMk id="11" creationId="{E1F819D6-FF88-B8D7-6E82-A7B2C38BBF88}"/>
            </ac:grpSpMkLst>
          </pc:grpChg>
          <pc:picChg chg="add mod">
            <ac:chgData name="Reiß, Stefanie" userId="b20c5327-cfc3-431e-adba-f3d9960e0b2b" providerId="ADAL" clId="{BE23FB31-B0CC-4077-9BA4-5500F0924831}" dt="2024-02-19T14:20:13.735" v="2105" actId="1076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7" creationId="{CF0D978F-A4F5-2319-5A21-40FA2971B530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9" creationId="{72829F4F-B102-5745-752D-E0C642E3ED6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4" creationId="{23EDE3E8-1CEC-2471-46F4-8652A5CCF64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6" creationId="{4A3A01C6-0765-509A-48D2-07CF15C667EF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0" creationId="{75C51BEC-CE5E-7163-4C2F-72C38EC2EDC7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1" creationId="{28933427-E5FA-98CB-195B-23FE76F8D2E9}"/>
            </ac:picMkLst>
          </pc:picChg>
          <pc:picChg chg="add del mod">
            <ac:chgData name="Reiß, Stefanie" userId="b20c5327-cfc3-431e-adba-f3d9960e0b2b" providerId="ADAL" clId="{BE23FB31-B0CC-4077-9BA4-5500F0924831}" dt="2024-02-19T14:20:10.483" v="2104" actId="478"/>
            <ac:picMkLst>
              <pc:docMk/>
              <pc:sldMasterMk cId="1101395404" sldId="2147483660"/>
              <pc:sldLayoutMk cId="3717837700" sldId="2147483662"/>
              <ac:picMk id="23" creationId="{0DF5A30C-BDA4-7055-0AEB-D3EE90BFE188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19T14:37:59.026" v="2160" actId="20577"/>
          <pc:sldLayoutMkLst>
            <pc:docMk/>
            <pc:sldMasterMk cId="1101395404" sldId="2147483660"/>
            <pc:sldLayoutMk cId="2742755402" sldId="2147483663"/>
          </pc:sldLayoutMkLst>
          <pc:spChg chg="del">
            <ac:chgData name="Reiß, Stefanie" userId="b20c5327-cfc3-431e-adba-f3d9960e0b2b" providerId="ADAL" clId="{BE23FB31-B0CC-4077-9BA4-5500F0924831}" dt="2024-02-16T14:37:42.161" v="1530" actId="478"/>
            <ac:spMkLst>
              <pc:docMk/>
              <pc:sldMasterMk cId="1101395404" sldId="2147483660"/>
              <pc:sldLayoutMk cId="2742755402" sldId="2147483663"/>
              <ac:spMk id="2" creationId="{0AFC0614-CE35-B1AA-3E5E-B2BEC1DE4E0B}"/>
            </ac:spMkLst>
          </pc:spChg>
          <pc:spChg chg="del">
            <ac:chgData name="Reiß, Stefanie" userId="b20c5327-cfc3-431e-adba-f3d9960e0b2b" providerId="ADAL" clId="{BE23FB31-B0CC-4077-9BA4-5500F0924831}" dt="2024-02-16T14:35:26.658" v="1508" actId="478"/>
            <ac:spMkLst>
              <pc:docMk/>
              <pc:sldMasterMk cId="1101395404" sldId="2147483660"/>
              <pc:sldLayoutMk cId="2742755402" sldId="2147483663"/>
              <ac:spMk id="3" creationId="{1BE6C1CA-A808-12D6-301F-65585A34F155}"/>
            </ac:spMkLst>
          </pc:spChg>
          <pc:spChg chg="del">
            <ac:chgData name="Reiß, Stefanie" userId="b20c5327-cfc3-431e-adba-f3d9960e0b2b" providerId="ADAL" clId="{BE23FB31-B0CC-4077-9BA4-5500F0924831}" dt="2024-02-16T15:50:43.504" v="2031" actId="478"/>
            <ac:spMkLst>
              <pc:docMk/>
              <pc:sldMasterMk cId="1101395404" sldId="2147483660"/>
              <pc:sldLayoutMk cId="2742755402" sldId="2147483663"/>
              <ac:spMk id="4" creationId="{A5CBB26A-0136-3A44-5369-1B0EA16E75DF}"/>
            </ac:spMkLst>
          </pc:spChg>
          <pc:spChg chg="del">
            <ac:chgData name="Reiß, Stefanie" userId="b20c5327-cfc3-431e-adba-f3d9960e0b2b" providerId="ADAL" clId="{BE23FB31-B0CC-4077-9BA4-5500F0924831}" dt="2024-02-16T15:50:44.415" v="2032" actId="478"/>
            <ac:spMkLst>
              <pc:docMk/>
              <pc:sldMasterMk cId="1101395404" sldId="2147483660"/>
              <pc:sldLayoutMk cId="2742755402" sldId="2147483663"/>
              <ac:spMk id="5" creationId="{B164EDA2-5D7E-3ADC-B396-C2CE4295C06D}"/>
            </ac:spMkLst>
          </pc:spChg>
          <pc:spChg chg="del mod">
            <ac:chgData name="Reiß, Stefanie" userId="b20c5327-cfc3-431e-adba-f3d9960e0b2b" providerId="ADAL" clId="{BE23FB31-B0CC-4077-9BA4-5500F0924831}" dt="2024-02-16T15:50:49.408" v="2033" actId="478"/>
            <ac:spMkLst>
              <pc:docMk/>
              <pc:sldMasterMk cId="1101395404" sldId="2147483660"/>
              <pc:sldLayoutMk cId="2742755402" sldId="2147483663"/>
              <ac:spMk id="6" creationId="{52FCAAC3-6433-FB9D-2414-609C88EC6291}"/>
            </ac:spMkLst>
          </pc:spChg>
          <pc:spChg chg="add 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8" creationId="{4CDD274B-13AB-84C9-69EF-38DBE9717010}"/>
            </ac:spMkLst>
          </pc:spChg>
          <pc:spChg chg="add mod">
            <ac:chgData name="Reiß, Stefanie" userId="b20c5327-cfc3-431e-adba-f3d9960e0b2b" providerId="ADAL" clId="{BE23FB31-B0CC-4077-9BA4-5500F0924831}" dt="2024-02-19T14:37:59.026" v="2160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2" creationId="{D9EE57D7-544C-F4B9-249C-80D1850C4A7C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3" creationId="{DB8F5FD8-9E61-BEB4-779A-4B7725B86D2D}"/>
            </ac:spMkLst>
          </pc:spChg>
          <pc:spChg chg="add del mod">
            <ac:chgData name="Reiß, Stefanie" userId="b20c5327-cfc3-431e-adba-f3d9960e0b2b" providerId="ADAL" clId="{BE23FB31-B0CC-4077-9BA4-5500F0924831}" dt="2024-02-16T15:51:08.123" v="2036" actId="21"/>
            <ac:spMkLst>
              <pc:docMk/>
              <pc:sldMasterMk cId="1101395404" sldId="2147483660"/>
              <pc:sldLayoutMk cId="2742755402" sldId="2147483663"/>
              <ac:spMk id="14" creationId="{F8A424D7-3082-2063-7290-D0D1BFF2486D}"/>
            </ac:spMkLst>
          </pc:spChg>
          <pc:grpChg chg="add mod">
            <ac:chgData name="Reiß, Stefanie" userId="b20c5327-cfc3-431e-adba-f3d9960e0b2b" providerId="ADAL" clId="{BE23FB31-B0CC-4077-9BA4-5500F0924831}" dt="2024-02-16T14:35:22.602" v="1507"/>
            <ac:grpSpMkLst>
              <pc:docMk/>
              <pc:sldMasterMk cId="1101395404" sldId="2147483660"/>
              <pc:sldLayoutMk cId="2742755402" sldId="2147483663"/>
              <ac:grpSpMk id="11" creationId="{3E533D7D-ECDE-70F3-C28F-F950C5771F9F}"/>
            </ac:grpSpMkLst>
          </pc:grpChg>
          <pc:picChg chg="add mod">
            <ac:chgData name="Reiß, Stefanie" userId="b20c5327-cfc3-431e-adba-f3d9960e0b2b" providerId="ADAL" clId="{BE23FB31-B0CC-4077-9BA4-5500F0924831}" dt="2024-02-19T14:20:26.438" v="2110" actId="1076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">
            <ac:chgData name="Reiß, Stefanie" userId="b20c5327-cfc3-431e-adba-f3d9960e0b2b" providerId="ADAL" clId="{BE23FB31-B0CC-4077-9BA4-5500F0924831}" dt="2024-02-16T14:35:22.602" v="1507"/>
            <ac:picMkLst>
              <pc:docMk/>
              <pc:sldMasterMk cId="1101395404" sldId="2147483660"/>
              <pc:sldLayoutMk cId="2742755402" sldId="2147483663"/>
              <ac:picMk id="7" creationId="{EAA568C1-01B4-7F44-1861-184556F86CD2}"/>
            </ac:picMkLst>
          </pc:picChg>
          <pc:picChg chg="add del mod">
            <ac:chgData name="Reiß, Stefanie" userId="b20c5327-cfc3-431e-adba-f3d9960e0b2b" providerId="ADAL" clId="{BE23FB31-B0CC-4077-9BA4-5500F0924831}" dt="2024-02-19T14:20:18.617" v="2106" actId="478"/>
            <ac:picMkLst>
              <pc:docMk/>
              <pc:sldMasterMk cId="1101395404" sldId="2147483660"/>
              <pc:sldLayoutMk cId="2742755402" sldId="2147483663"/>
              <ac:picMk id="9" creationId="{AABFF104-31FB-9A61-BEC3-245D385B0E8B}"/>
            </ac:picMkLst>
          </pc:picChg>
        </pc:sldLayoutChg>
        <pc:sldLayoutChg chg="addSp delSp modSp new del mod replId">
          <pc:chgData name="Reiß, Stefanie" userId="b20c5327-cfc3-431e-adba-f3d9960e0b2b" providerId="ADAL" clId="{BE23FB31-B0CC-4077-9BA4-5500F0924831}" dt="2024-02-16T14:45:27.659" v="1683" actId="2696"/>
          <pc:sldLayoutMkLst>
            <pc:docMk/>
            <pc:sldMasterMk cId="1101395404" sldId="2147483660"/>
            <pc:sldLayoutMk cId="853850117" sldId="2147483664"/>
          </pc:sldLayoutMkLst>
          <pc:spChg chg="del">
            <ac:chgData name="Reiß, Stefanie" userId="b20c5327-cfc3-431e-adba-f3d9960e0b2b" providerId="ADAL" clId="{BE23FB31-B0CC-4077-9BA4-5500F0924831}" dt="2024-02-16T14:37:35.618" v="1527" actId="478"/>
            <ac:spMkLst>
              <pc:docMk/>
              <pc:sldMasterMk cId="1101395404" sldId="2147483660"/>
              <pc:sldLayoutMk cId="853850117" sldId="2147483664"/>
              <ac:spMk id="2" creationId="{C04FA297-9739-D88F-F099-273B16F1F2B4}"/>
            </ac:spMkLst>
          </pc:spChg>
          <pc:spChg chg="del">
            <ac:chgData name="Reiß, Stefanie" userId="b20c5327-cfc3-431e-adba-f3d9960e0b2b" providerId="ADAL" clId="{BE23FB31-B0CC-4077-9BA4-5500F0924831}" dt="2024-02-16T14:37:37.082" v="1528" actId="478"/>
            <ac:spMkLst>
              <pc:docMk/>
              <pc:sldMasterMk cId="1101395404" sldId="2147483660"/>
              <pc:sldLayoutMk cId="853850117" sldId="2147483664"/>
              <ac:spMk id="3" creationId="{4145AE5B-3FAB-6C03-8CEA-2F6EAD9402D7}"/>
            </ac:spMkLst>
          </pc:spChg>
          <pc:spChg chg="del">
            <ac:chgData name="Reiß, Stefanie" userId="b20c5327-cfc3-431e-adba-f3d9960e0b2b" providerId="ADAL" clId="{BE23FB31-B0CC-4077-9BA4-5500F0924831}" dt="2024-02-16T14:37:37.972" v="1529" actId="478"/>
            <ac:spMkLst>
              <pc:docMk/>
              <pc:sldMasterMk cId="1101395404" sldId="2147483660"/>
              <pc:sldLayoutMk cId="853850117" sldId="2147483664"/>
              <ac:spMk id="4" creationId="{9BC5C16E-2399-9228-2A19-5AC26F02E6E9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9" creationId="{92E3B738-7DCD-6993-1BA0-DB4B47BEBB80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1" creationId="{A3DB11FF-2122-D09E-EF1D-8184E8671606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3" creationId="{BBB8F183-04F7-32D6-F9CA-036675341D65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4" creationId="{FC1A20B5-D2E2-D2C6-3988-98156162038A}"/>
            </ac:spMkLst>
          </pc:spChg>
          <pc:grpChg chg="add mod">
            <ac:chgData name="Reiß, Stefanie" userId="b20c5327-cfc3-431e-adba-f3d9960e0b2b" providerId="ADAL" clId="{BE23FB31-B0CC-4077-9BA4-5500F0924831}" dt="2024-02-16T14:35:55.197" v="1513"/>
            <ac:grpSpMkLst>
              <pc:docMk/>
              <pc:sldMasterMk cId="1101395404" sldId="2147483660"/>
              <pc:sldLayoutMk cId="853850117" sldId="2147483664"/>
              <ac:grpSpMk id="12" creationId="{C91E275C-54C3-D145-95A9-54C88EB29B98}"/>
            </ac:grpSpMkLst>
          </pc:grp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8" creationId="{1CAD00D2-F82F-F17A-41BD-B701D6D91148}"/>
            </ac:picMkLst>
          </pc:pic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10" creationId="{76F9E50F-9A34-F309-05E4-AA2033DDA979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20T12:49:57.288" v="2211" actId="113"/>
          <pc:sldLayoutMkLst>
            <pc:docMk/>
            <pc:sldMasterMk cId="1101395404" sldId="2147483660"/>
            <pc:sldLayoutMk cId="3122582184" sldId="2147483665"/>
          </pc:sldLayoutMkLst>
          <pc:spChg chg="del">
            <ac:chgData name="Reiß, Stefanie" userId="b20c5327-cfc3-431e-adba-f3d9960e0b2b" providerId="ADAL" clId="{BE23FB31-B0CC-4077-9BA4-5500F0924831}" dt="2024-02-16T14:46:58.184" v="1688" actId="478"/>
            <ac:spMkLst>
              <pc:docMk/>
              <pc:sldMasterMk cId="1101395404" sldId="2147483660"/>
              <pc:sldLayoutMk cId="3122582184" sldId="2147483665"/>
              <ac:spMk id="2" creationId="{CF01971E-61E4-B03F-A1B8-295CD1F4A986}"/>
            </ac:spMkLst>
          </pc:spChg>
          <pc:spChg chg="del">
            <ac:chgData name="Reiß, Stefanie" userId="b20c5327-cfc3-431e-adba-f3d9960e0b2b" providerId="ADAL" clId="{BE23FB31-B0CC-4077-9BA4-5500F0924831}" dt="2024-02-16T14:47:20.879" v="1697" actId="478"/>
            <ac:spMkLst>
              <pc:docMk/>
              <pc:sldMasterMk cId="1101395404" sldId="2147483660"/>
              <pc:sldLayoutMk cId="3122582184" sldId="2147483665"/>
              <ac:spMk id="3" creationId="{62B1C105-B387-1226-4D39-C490EF680381}"/>
            </ac:spMkLst>
          </pc:spChg>
          <pc:spChg chg="del">
            <ac:chgData name="Reiß, Stefanie" userId="b20c5327-cfc3-431e-adba-f3d9960e0b2b" providerId="ADAL" clId="{BE23FB31-B0CC-4077-9BA4-5500F0924831}" dt="2024-02-16T14:47:14.286" v="1694" actId="478"/>
            <ac:spMkLst>
              <pc:docMk/>
              <pc:sldMasterMk cId="1101395404" sldId="2147483660"/>
              <pc:sldLayoutMk cId="3122582184" sldId="2147483665"/>
              <ac:spMk id="4" creationId="{E0BB3077-CCDA-0C44-AEC7-DC5EB84979CF}"/>
            </ac:spMkLst>
          </pc:spChg>
          <pc:spChg chg="del">
            <ac:chgData name="Reiß, Stefanie" userId="b20c5327-cfc3-431e-adba-f3d9960e0b2b" providerId="ADAL" clId="{BE23FB31-B0CC-4077-9BA4-5500F0924831}" dt="2024-02-16T14:47:21.776" v="1698" actId="478"/>
            <ac:spMkLst>
              <pc:docMk/>
              <pc:sldMasterMk cId="1101395404" sldId="2147483660"/>
              <pc:sldLayoutMk cId="3122582184" sldId="2147483665"/>
              <ac:spMk id="5" creationId="{A15C7157-6D15-D440-3193-F8CFF8FEAC56}"/>
            </ac:spMkLst>
          </pc:spChg>
          <pc:spChg chg="del">
            <ac:chgData name="Reiß, Stefanie" userId="b20c5327-cfc3-431e-adba-f3d9960e0b2b" providerId="ADAL" clId="{BE23FB31-B0CC-4077-9BA4-5500F0924831}" dt="2024-02-16T14:47:15.015" v="1695" actId="478"/>
            <ac:spMkLst>
              <pc:docMk/>
              <pc:sldMasterMk cId="1101395404" sldId="2147483660"/>
              <pc:sldLayoutMk cId="3122582184" sldId="2147483665"/>
              <ac:spMk id="6" creationId="{7FDABB71-438C-8D68-56ED-0979A99FF706}"/>
            </ac:spMkLst>
          </pc:spChg>
          <pc:spChg chg="del">
            <ac:chgData name="Reiß, Stefanie" userId="b20c5327-cfc3-431e-adba-f3d9960e0b2b" providerId="ADAL" clId="{BE23FB31-B0CC-4077-9BA4-5500F0924831}" dt="2024-02-16T14:47:03.160" v="1691" actId="478"/>
            <ac:spMkLst>
              <pc:docMk/>
              <pc:sldMasterMk cId="1101395404" sldId="2147483660"/>
              <pc:sldLayoutMk cId="3122582184" sldId="2147483665"/>
              <ac:spMk id="7" creationId="{505DD69B-5897-344A-38C4-B456FD7EAA76}"/>
            </ac:spMkLst>
          </pc:spChg>
          <pc:spChg chg="del">
            <ac:chgData name="Reiß, Stefanie" userId="b20c5327-cfc3-431e-adba-f3d9960e0b2b" providerId="ADAL" clId="{BE23FB31-B0CC-4077-9BA4-5500F0924831}" dt="2024-02-16T14:47:04.768" v="1692" actId="478"/>
            <ac:spMkLst>
              <pc:docMk/>
              <pc:sldMasterMk cId="1101395404" sldId="2147483660"/>
              <pc:sldLayoutMk cId="3122582184" sldId="2147483665"/>
              <ac:spMk id="8" creationId="{6F89B0A7-F074-BCC4-428C-D9A256014D7A}"/>
            </ac:spMkLst>
          </pc:spChg>
          <pc:spChg chg="mod">
            <ac:chgData name="Reiß, Stefanie" userId="b20c5327-cfc3-431e-adba-f3d9960e0b2b" providerId="ADAL" clId="{BE23FB31-B0CC-4077-9BA4-5500F0924831}" dt="2024-02-16T15:50:26.426" v="2029" actId="20577"/>
            <ac:spMkLst>
              <pc:docMk/>
              <pc:sldMasterMk cId="1101395404" sldId="2147483660"/>
              <pc:sldLayoutMk cId="3122582184" sldId="2147483665"/>
              <ac:spMk id="9" creationId="{73D54CCA-587A-E19D-C970-C818792F8272}"/>
            </ac:spMkLst>
          </pc:spChg>
          <pc:spChg chg="add 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1" creationId="{68D3AEF8-8EB7-BE9A-41B9-E9DC0446DF0F}"/>
            </ac:spMkLst>
          </pc:spChg>
          <pc:spChg chg="add del mod">
            <ac:chgData name="Reiß, Stefanie" userId="b20c5327-cfc3-431e-adba-f3d9960e0b2b" providerId="ADAL" clId="{BE23FB31-B0CC-4077-9BA4-5500F0924831}" dt="2024-02-20T12:49:57.288" v="2211" actId="113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5" creationId="{D429821E-208D-213C-F53D-F339AC865AF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6" creationId="{18EE2C14-7CD4-F9D4-390B-176494CBD9FF}"/>
            </ac:spMkLst>
          </pc:spChg>
          <pc:grpChg chg="add mod">
            <ac:chgData name="Reiß, Stefanie" userId="b20c5327-cfc3-431e-adba-f3d9960e0b2b" providerId="ADAL" clId="{BE23FB31-B0CC-4077-9BA4-5500F0924831}" dt="2024-02-16T14:45:40.191" v="1685"/>
            <ac:grpSpMkLst>
              <pc:docMk/>
              <pc:sldMasterMk cId="1101395404" sldId="2147483660"/>
              <pc:sldLayoutMk cId="3122582184" sldId="2147483665"/>
              <ac:grpSpMk id="14" creationId="{F231BFA1-69B6-35BE-BAAD-67868890238F}"/>
            </ac:grpSpMkLst>
          </pc:grpChg>
          <pc:picChg chg="add mod">
            <ac:chgData name="Reiß, Stefanie" userId="b20c5327-cfc3-431e-adba-f3d9960e0b2b" providerId="ADAL" clId="{BE23FB31-B0CC-4077-9BA4-5500F0924831}" dt="2024-02-19T14:20:30.395" v="2112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add mod">
            <ac:chgData name="Reiß, Stefanie" userId="b20c5327-cfc3-431e-adba-f3d9960e0b2b" providerId="ADAL" clId="{BE23FB31-B0CC-4077-9BA4-5500F0924831}" dt="2024-02-16T14:45:40.191" v="1685"/>
            <ac:picMkLst>
              <pc:docMk/>
              <pc:sldMasterMk cId="1101395404" sldId="2147483660"/>
              <pc:sldLayoutMk cId="3122582184" sldId="2147483665"/>
              <ac:picMk id="10" creationId="{5F2B7874-C1D7-ADE3-5833-18B565FC84BE}"/>
            </ac:picMkLst>
          </pc:picChg>
          <pc:picChg chg="add del mod">
            <ac:chgData name="Reiß, Stefanie" userId="b20c5327-cfc3-431e-adba-f3d9960e0b2b" providerId="ADAL" clId="{BE23FB31-B0CC-4077-9BA4-5500F0924831}" dt="2024-02-19T14:20:30.210" v="2111" actId="478"/>
            <ac:picMkLst>
              <pc:docMk/>
              <pc:sldMasterMk cId="1101395404" sldId="2147483660"/>
              <pc:sldLayoutMk cId="3122582184" sldId="2147483665"/>
              <ac:picMk id="12" creationId="{64A677CB-0778-C355-C3B4-B02785DCC38D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0:39.647" v="2217" actId="478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BE23FB31-B0CC-4077-9BA4-5500F0924831}" dt="2024-02-16T14:49:56.563" v="1725" actId="478"/>
            <ac:spMkLst>
              <pc:docMk/>
              <pc:sldMasterMk cId="1101395404" sldId="2147483660"/>
              <pc:sldLayoutMk cId="1691911957" sldId="2147483666"/>
              <ac:spMk id="2" creationId="{4B8467F5-72BB-5786-9F6B-56829E5091FF}"/>
            </ac:spMkLst>
          </pc:spChg>
          <pc:spChg chg="del">
            <ac:chgData name="Reiß, Stefanie" userId="b20c5327-cfc3-431e-adba-f3d9960e0b2b" providerId="ADAL" clId="{BE23FB31-B0CC-4077-9BA4-5500F0924831}" dt="2024-02-27T11:50:37.423" v="2215" actId="478"/>
            <ac:spMkLst>
              <pc:docMk/>
              <pc:sldMasterMk cId="1101395404" sldId="2147483660"/>
              <pc:sldLayoutMk cId="1691911957" sldId="2147483666"/>
              <ac:spMk id="3" creationId="{5A0A6ED0-E2C8-A96B-21C5-EABE79633A34}"/>
            </ac:spMkLst>
          </pc:spChg>
          <pc:spChg chg="del">
            <ac:chgData name="Reiß, Stefanie" userId="b20c5327-cfc3-431e-adba-f3d9960e0b2b" providerId="ADAL" clId="{BE23FB31-B0CC-4077-9BA4-5500F0924831}" dt="2024-02-27T11:50:38.456" v="2216" actId="478"/>
            <ac:spMkLst>
              <pc:docMk/>
              <pc:sldMasterMk cId="1101395404" sldId="2147483660"/>
              <pc:sldLayoutMk cId="1691911957" sldId="2147483666"/>
              <ac:spMk id="4" creationId="{C7492911-D10B-7578-C2EC-75BCCD8FAAA9}"/>
            </ac:spMkLst>
          </pc:spChg>
          <pc:spChg chg="del">
            <ac:chgData name="Reiß, Stefanie" userId="b20c5327-cfc3-431e-adba-f3d9960e0b2b" providerId="ADAL" clId="{BE23FB31-B0CC-4077-9BA4-5500F0924831}" dt="2024-02-27T11:50:39.647" v="2217" actId="478"/>
            <ac:spMkLst>
              <pc:docMk/>
              <pc:sldMasterMk cId="1101395404" sldId="2147483660"/>
              <pc:sldLayoutMk cId="1691911957" sldId="2147483666"/>
              <ac:spMk id="5" creationId="{63EA4ECB-A363-88A7-D2D7-D62E02F7CEB5}"/>
            </ac:spMkLst>
          </pc:spChg>
          <pc:spChg chg="add mod">
            <ac:chgData name="Reiß, Stefanie" userId="b20c5327-cfc3-431e-adba-f3d9960e0b2b" providerId="ADAL" clId="{BE23FB31-B0CC-4077-9BA4-5500F0924831}" dt="2024-02-16T14:49:54.290" v="1724"/>
            <ac:spMkLst>
              <pc:docMk/>
              <pc:sldMasterMk cId="1101395404" sldId="2147483660"/>
              <pc:sldLayoutMk cId="1691911957" sldId="2147483666"/>
              <ac:spMk id="7" creationId="{8FB0C361-A1DC-4D72-708E-F07CDC6F418D}"/>
            </ac:spMkLst>
          </pc:spChg>
          <pc:spChg chg="add mod">
            <ac:chgData name="Reiß, Stefanie" userId="b20c5327-cfc3-431e-adba-f3d9960e0b2b" providerId="ADAL" clId="{BE23FB31-B0CC-4077-9BA4-5500F0924831}" dt="2024-02-27T11:50:34.648" v="2214" actId="255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spChg chg="add mod">
            <ac:chgData name="Reiß, Stefanie" userId="b20c5327-cfc3-431e-adba-f3d9960e0b2b" providerId="ADAL" clId="{BE23FB31-B0CC-4077-9BA4-5500F0924831}" dt="2024-02-16T15:51:52.422" v="2047" actId="20577"/>
            <ac:spMkLst>
              <pc:docMk/>
              <pc:sldMasterMk cId="1101395404" sldId="2147483660"/>
              <pc:sldLayoutMk cId="1691911957" sldId="2147483666"/>
              <ac:spMk id="10" creationId="{A47DECA3-C6CD-93F0-A440-3017D57691F9}"/>
            </ac:spMkLst>
          </pc:spChg>
          <pc:picChg chg="add mod">
            <ac:chgData name="Reiß, Stefanie" userId="b20c5327-cfc3-431e-adba-f3d9960e0b2b" providerId="ADAL" clId="{BE23FB31-B0CC-4077-9BA4-5500F0924831}" dt="2024-02-19T14:20:36.597" v="2116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add mod">
            <ac:chgData name="Reiß, Stefanie" userId="b20c5327-cfc3-431e-adba-f3d9960e0b2b" providerId="ADAL" clId="{BE23FB31-B0CC-4077-9BA4-5500F0924831}" dt="2024-02-16T14:49:54.290" v="1724"/>
            <ac:picMkLst>
              <pc:docMk/>
              <pc:sldMasterMk cId="1101395404" sldId="2147483660"/>
              <pc:sldLayoutMk cId="1691911957" sldId="2147483666"/>
              <ac:picMk id="6" creationId="{41FADB1C-79D3-55EB-741E-54AC9AF22217}"/>
            </ac:picMkLst>
          </pc:picChg>
          <pc:picChg chg="add del mod">
            <ac:chgData name="Reiß, Stefanie" userId="b20c5327-cfc3-431e-adba-f3d9960e0b2b" providerId="ADAL" clId="{BE23FB31-B0CC-4077-9BA4-5500F0924831}" dt="2024-02-19T14:20:36.418" v="2115" actId="478"/>
            <ac:picMkLst>
              <pc:docMk/>
              <pc:sldMasterMk cId="1101395404" sldId="2147483660"/>
              <pc:sldLayoutMk cId="1691911957" sldId="2147483666"/>
              <ac:picMk id="8" creationId="{216BD0A1-8EEA-EAF5-DD3F-90143D999A88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08.896" v="2232" actId="478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BE23FB31-B0CC-4077-9BA4-5500F0924831}" dt="2024-02-27T11:51:07" v="2230" actId="478"/>
            <ac:spMkLst>
              <pc:docMk/>
              <pc:sldMasterMk cId="1101395404" sldId="2147483660"/>
              <pc:sldLayoutMk cId="1023014668" sldId="2147483667"/>
              <ac:spMk id="2" creationId="{58E88C79-E0C5-C34F-5697-DECD0378CE63}"/>
            </ac:spMkLst>
          </pc:spChg>
          <pc:spChg chg="del">
            <ac:chgData name="Reiß, Stefanie" userId="b20c5327-cfc3-431e-adba-f3d9960e0b2b" providerId="ADAL" clId="{BE23FB31-B0CC-4077-9BA4-5500F0924831}" dt="2024-02-27T11:51:07.960" v="2231" actId="478"/>
            <ac:spMkLst>
              <pc:docMk/>
              <pc:sldMasterMk cId="1101395404" sldId="2147483660"/>
              <pc:sldLayoutMk cId="1023014668" sldId="2147483667"/>
              <ac:spMk id="3" creationId="{765949D0-3B6A-4474-7293-C6E7A28942F4}"/>
            </ac:spMkLst>
          </pc:spChg>
          <pc:spChg chg="del">
            <ac:chgData name="Reiß, Stefanie" userId="b20c5327-cfc3-431e-adba-f3d9960e0b2b" providerId="ADAL" clId="{BE23FB31-B0CC-4077-9BA4-5500F0924831}" dt="2024-02-27T11:51:08.896" v="2232" actId="478"/>
            <ac:spMkLst>
              <pc:docMk/>
              <pc:sldMasterMk cId="1101395404" sldId="2147483660"/>
              <pc:sldLayoutMk cId="1023014668" sldId="2147483667"/>
              <ac:spMk id="4" creationId="{76A056E7-02B9-2569-7985-5F91F8314AE5}"/>
            </ac:spMkLst>
          </pc:spChg>
          <pc:spChg chg="add mod">
            <ac:chgData name="Reiß, Stefanie" userId="b20c5327-cfc3-431e-adba-f3d9960e0b2b" providerId="ADAL" clId="{BE23FB31-B0CC-4077-9BA4-5500F0924831}" dt="2024-02-16T14:50:49.122" v="1729"/>
            <ac:spMkLst>
              <pc:docMk/>
              <pc:sldMasterMk cId="1101395404" sldId="2147483660"/>
              <pc:sldLayoutMk cId="1023014668" sldId="2147483667"/>
              <ac:spMk id="6" creationId="{06612BE0-D2A2-7127-7ADF-91349826A476}"/>
            </ac:spMkLst>
          </pc:spChg>
          <pc:spChg chg="add mod">
            <ac:chgData name="Reiß, Stefanie" userId="b20c5327-cfc3-431e-adba-f3d9960e0b2b" providerId="ADAL" clId="{BE23FB31-B0CC-4077-9BA4-5500F0924831}" dt="2024-02-27T11:51:03.687" v="2229" actId="14100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  <pc:spChg chg="add mod">
            <ac:chgData name="Reiß, Stefanie" userId="b20c5327-cfc3-431e-adba-f3d9960e0b2b" providerId="ADAL" clId="{BE23FB31-B0CC-4077-9BA4-5500F0924831}" dt="2024-02-16T15:51:58.420" v="2049" actId="20577"/>
            <ac:spMkLst>
              <pc:docMk/>
              <pc:sldMasterMk cId="1101395404" sldId="2147483660"/>
              <pc:sldLayoutMk cId="1023014668" sldId="2147483667"/>
              <ac:spMk id="9" creationId="{06395574-BA7B-6EB7-FD9D-12078C9EE5BC}"/>
            </ac:spMkLst>
          </pc:spChg>
          <pc:picChg chg="add mod">
            <ac:chgData name="Reiß, Stefanie" userId="b20c5327-cfc3-431e-adba-f3d9960e0b2b" providerId="ADAL" clId="{BE23FB31-B0CC-4077-9BA4-5500F0924831}" dt="2024-02-16T14:50:49.122" v="1729"/>
            <ac:picMkLst>
              <pc:docMk/>
              <pc:sldMasterMk cId="1101395404" sldId="2147483660"/>
              <pc:sldLayoutMk cId="1023014668" sldId="2147483667"/>
              <ac:picMk id="5" creationId="{94255FD2-164A-36CC-3090-08C40D1F73B6}"/>
            </ac:picMkLst>
          </pc:picChg>
          <pc:picChg chg="add del mod">
            <ac:chgData name="Reiß, Stefanie" userId="b20c5327-cfc3-431e-adba-f3d9960e0b2b" providerId="ADAL" clId="{BE23FB31-B0CC-4077-9BA4-5500F0924831}" dt="2024-02-19T14:20:39.977" v="2117" actId="478"/>
            <ac:picMkLst>
              <pc:docMk/>
              <pc:sldMasterMk cId="1101395404" sldId="2147483660"/>
              <pc:sldLayoutMk cId="1023014668" sldId="2147483667"/>
              <ac:picMk id="7" creationId="{5717CAAC-7174-0F28-6F94-E880E38A3C27}"/>
            </ac:picMkLst>
          </pc:picChg>
          <pc:picChg chg="add mod">
            <ac:chgData name="Reiß, Stefanie" userId="b20c5327-cfc3-431e-adba-f3d9960e0b2b" providerId="ADAL" clId="{BE23FB31-B0CC-4077-9BA4-5500F0924831}" dt="2024-02-19T14:20:40.147" v="211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17.537" v="2233" actId="255"/>
          <pc:sldLayoutMkLst>
            <pc:docMk/>
            <pc:sldMasterMk cId="1101395404" sldId="2147483660"/>
            <pc:sldLayoutMk cId="3078432155" sldId="2147483668"/>
          </pc:sldLayoutMkLst>
          <pc:spChg chg="del">
            <ac:chgData name="Reiß, Stefanie" userId="b20c5327-cfc3-431e-adba-f3d9960e0b2b" providerId="ADAL" clId="{BE23FB31-B0CC-4077-9BA4-5500F0924831}" dt="2024-02-16T14:51:17.691" v="1732" actId="478"/>
            <ac:spMkLst>
              <pc:docMk/>
              <pc:sldMasterMk cId="1101395404" sldId="2147483660"/>
              <pc:sldLayoutMk cId="3078432155" sldId="2147483668"/>
              <ac:spMk id="2" creationId="{3C003E38-A8DF-F636-D60E-C12B17F7D0E3}"/>
            </ac:spMkLst>
          </pc:spChg>
          <pc:spChg chg="del">
            <ac:chgData name="Reiß, Stefanie" userId="b20c5327-cfc3-431e-adba-f3d9960e0b2b" providerId="ADAL" clId="{BE23FB31-B0CC-4077-9BA4-5500F0924831}" dt="2024-02-16T14:51:19.363" v="1734" actId="478"/>
            <ac:spMkLst>
              <pc:docMk/>
              <pc:sldMasterMk cId="1101395404" sldId="2147483660"/>
              <pc:sldLayoutMk cId="3078432155" sldId="2147483668"/>
              <ac:spMk id="3" creationId="{D98A57FE-88EF-CA8F-1875-FB363E4275AD}"/>
            </ac:spMkLst>
          </pc:spChg>
          <pc:spChg chg="del">
            <ac:chgData name="Reiß, Stefanie" userId="b20c5327-cfc3-431e-adba-f3d9960e0b2b" providerId="ADAL" clId="{BE23FB31-B0CC-4077-9BA4-5500F0924831}" dt="2024-02-16T14:51:18.708" v="1733" actId="478"/>
            <ac:spMkLst>
              <pc:docMk/>
              <pc:sldMasterMk cId="1101395404" sldId="2147483660"/>
              <pc:sldLayoutMk cId="3078432155" sldId="2147483668"/>
              <ac:spMk id="4" creationId="{C6ABF92C-3A24-C6B1-B487-2FEADAD0D5E8}"/>
            </ac:spMkLst>
          </pc:spChg>
          <pc:spChg chg="del">
            <ac:chgData name="Reiß, Stefanie" userId="b20c5327-cfc3-431e-adba-f3d9960e0b2b" providerId="ADAL" clId="{BE23FB31-B0CC-4077-9BA4-5500F0924831}" dt="2024-02-16T14:51:22.024" v="1736" actId="478"/>
            <ac:spMkLst>
              <pc:docMk/>
              <pc:sldMasterMk cId="1101395404" sldId="2147483660"/>
              <pc:sldLayoutMk cId="3078432155" sldId="2147483668"/>
              <ac:spMk id="5" creationId="{365712F1-6D97-0EB8-6C1B-A6575356BE5B}"/>
            </ac:spMkLst>
          </pc:spChg>
          <pc:spChg chg="del">
            <ac:chgData name="Reiß, Stefanie" userId="b20c5327-cfc3-431e-adba-f3d9960e0b2b" providerId="ADAL" clId="{BE23FB31-B0CC-4077-9BA4-5500F0924831}" dt="2024-02-16T14:51:23.373" v="1737" actId="478"/>
            <ac:spMkLst>
              <pc:docMk/>
              <pc:sldMasterMk cId="1101395404" sldId="2147483660"/>
              <pc:sldLayoutMk cId="3078432155" sldId="2147483668"/>
              <ac:spMk id="6" creationId="{67063D00-C779-B496-E952-207A7C65A1A3}"/>
            </ac:spMkLst>
          </pc:spChg>
          <pc:spChg chg="add mod">
            <ac:chgData name="Reiß, Stefanie" userId="b20c5327-cfc3-431e-adba-f3d9960e0b2b" providerId="ADAL" clId="{BE23FB31-B0CC-4077-9BA4-5500F0924831}" dt="2024-02-16T14:51:20.418" v="1735"/>
            <ac:spMkLst>
              <pc:docMk/>
              <pc:sldMasterMk cId="1101395404" sldId="2147483660"/>
              <pc:sldLayoutMk cId="3078432155" sldId="2147483668"/>
              <ac:spMk id="9" creationId="{74B331B9-3BAF-0DD5-688B-8DAA67359635}"/>
            </ac:spMkLst>
          </pc:spChg>
          <pc:spChg chg="add mod">
            <ac:chgData name="Reiß, Stefanie" userId="b20c5327-cfc3-431e-adba-f3d9960e0b2b" providerId="ADAL" clId="{BE23FB31-B0CC-4077-9BA4-5500F0924831}" dt="2024-02-27T11:51:17.537" v="2233" actId="255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  <pc:spChg chg="add mod">
            <ac:chgData name="Reiß, Stefanie" userId="b20c5327-cfc3-431e-adba-f3d9960e0b2b" providerId="ADAL" clId="{BE23FB31-B0CC-4077-9BA4-5500F0924831}" dt="2024-02-16T15:52:02.372" v="2051" actId="20577"/>
            <ac:spMkLst>
              <pc:docMk/>
              <pc:sldMasterMk cId="1101395404" sldId="2147483660"/>
              <pc:sldLayoutMk cId="3078432155" sldId="2147483668"/>
              <ac:spMk id="12" creationId="{7438B3F3-7629-774B-EDDF-FD8298F4F2F1}"/>
            </ac:spMkLst>
          </pc:spChg>
          <pc:picChg chg="add mod">
            <ac:chgData name="Reiß, Stefanie" userId="b20c5327-cfc3-431e-adba-f3d9960e0b2b" providerId="ADAL" clId="{BE23FB31-B0CC-4077-9BA4-5500F0924831}" dt="2024-02-19T14:20:43.380" v="2120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add mod">
            <ac:chgData name="Reiß, Stefanie" userId="b20c5327-cfc3-431e-adba-f3d9960e0b2b" providerId="ADAL" clId="{BE23FB31-B0CC-4077-9BA4-5500F0924831}" dt="2024-02-16T14:51:20.418" v="1735"/>
            <ac:picMkLst>
              <pc:docMk/>
              <pc:sldMasterMk cId="1101395404" sldId="2147483660"/>
              <pc:sldLayoutMk cId="3078432155" sldId="2147483668"/>
              <ac:picMk id="8" creationId="{B527A997-2F6D-9C29-0CDC-E548793D2600}"/>
            </ac:picMkLst>
          </pc:picChg>
          <pc:picChg chg="add del mod">
            <ac:chgData name="Reiß, Stefanie" userId="b20c5327-cfc3-431e-adba-f3d9960e0b2b" providerId="ADAL" clId="{BE23FB31-B0CC-4077-9BA4-5500F0924831}" dt="2024-02-19T14:20:43.217" v="2119" actId="478"/>
            <ac:picMkLst>
              <pc:docMk/>
              <pc:sldMasterMk cId="1101395404" sldId="2147483660"/>
              <pc:sldLayoutMk cId="3078432155" sldId="2147483668"/>
              <ac:picMk id="10" creationId="{C4CCE517-F5B7-1436-C04D-584A49687FE4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23.657" v="2234" actId="255"/>
          <pc:sldLayoutMkLst>
            <pc:docMk/>
            <pc:sldMasterMk cId="1101395404" sldId="2147483660"/>
            <pc:sldLayoutMk cId="816284854" sldId="2147483669"/>
          </pc:sldLayoutMkLst>
          <pc:spChg chg="del">
            <ac:chgData name="Reiß, Stefanie" userId="b20c5327-cfc3-431e-adba-f3d9960e0b2b" providerId="ADAL" clId="{BE23FB31-B0CC-4077-9BA4-5500F0924831}" dt="2024-02-16T14:51:47.924" v="1740" actId="478"/>
            <ac:spMkLst>
              <pc:docMk/>
              <pc:sldMasterMk cId="1101395404" sldId="2147483660"/>
              <pc:sldLayoutMk cId="816284854" sldId="2147483669"/>
              <ac:spMk id="2" creationId="{2F074BB9-E403-1BAD-3CDB-37AE6E95D253}"/>
            </ac:spMkLst>
          </pc:spChg>
          <pc:spChg chg="del">
            <ac:chgData name="Reiß, Stefanie" userId="b20c5327-cfc3-431e-adba-f3d9960e0b2b" providerId="ADAL" clId="{BE23FB31-B0CC-4077-9BA4-5500F0924831}" dt="2024-02-16T14:51:49.780" v="1742" actId="478"/>
            <ac:spMkLst>
              <pc:docMk/>
              <pc:sldMasterMk cId="1101395404" sldId="2147483660"/>
              <pc:sldLayoutMk cId="816284854" sldId="2147483669"/>
              <ac:spMk id="3" creationId="{7BD8BC54-AB0D-5537-9634-699FAD778612}"/>
            </ac:spMkLst>
          </pc:spChg>
          <pc:spChg chg="del">
            <ac:chgData name="Reiß, Stefanie" userId="b20c5327-cfc3-431e-adba-f3d9960e0b2b" providerId="ADAL" clId="{BE23FB31-B0CC-4077-9BA4-5500F0924831}" dt="2024-02-16T14:51:48.827" v="1741" actId="478"/>
            <ac:spMkLst>
              <pc:docMk/>
              <pc:sldMasterMk cId="1101395404" sldId="2147483660"/>
              <pc:sldLayoutMk cId="816284854" sldId="2147483669"/>
              <ac:spMk id="4" creationId="{D496F4AC-C57B-52A0-2EF5-59D2FA1EB2E0}"/>
            </ac:spMkLst>
          </pc:spChg>
          <pc:spChg chg="del">
            <ac:chgData name="Reiß, Stefanie" userId="b20c5327-cfc3-431e-adba-f3d9960e0b2b" providerId="ADAL" clId="{BE23FB31-B0CC-4077-9BA4-5500F0924831}" dt="2024-02-16T14:51:52.363" v="1744" actId="478"/>
            <ac:spMkLst>
              <pc:docMk/>
              <pc:sldMasterMk cId="1101395404" sldId="2147483660"/>
              <pc:sldLayoutMk cId="816284854" sldId="2147483669"/>
              <ac:spMk id="5" creationId="{F3A34846-DD2F-17D7-3CC9-3D79605C983D}"/>
            </ac:spMkLst>
          </pc:spChg>
          <pc:spChg chg="del">
            <ac:chgData name="Reiß, Stefanie" userId="b20c5327-cfc3-431e-adba-f3d9960e0b2b" providerId="ADAL" clId="{BE23FB31-B0CC-4077-9BA4-5500F0924831}" dt="2024-02-16T14:51:53.436" v="1745" actId="478"/>
            <ac:spMkLst>
              <pc:docMk/>
              <pc:sldMasterMk cId="1101395404" sldId="2147483660"/>
              <pc:sldLayoutMk cId="816284854" sldId="2147483669"/>
              <ac:spMk id="6" creationId="{65425F5F-A384-6AC1-18EA-43AA6068AF50}"/>
            </ac:spMkLst>
          </pc:spChg>
          <pc:spChg chg="add mod">
            <ac:chgData name="Reiß, Stefanie" userId="b20c5327-cfc3-431e-adba-f3d9960e0b2b" providerId="ADAL" clId="{BE23FB31-B0CC-4077-9BA4-5500F0924831}" dt="2024-02-16T14:51:50.951" v="1743"/>
            <ac:spMkLst>
              <pc:docMk/>
              <pc:sldMasterMk cId="1101395404" sldId="2147483660"/>
              <pc:sldLayoutMk cId="816284854" sldId="2147483669"/>
              <ac:spMk id="9" creationId="{CD17BDDF-244E-77BF-0E92-A566E8576826}"/>
            </ac:spMkLst>
          </pc:spChg>
          <pc:spChg chg="add mod">
            <ac:chgData name="Reiß, Stefanie" userId="b20c5327-cfc3-431e-adba-f3d9960e0b2b" providerId="ADAL" clId="{BE23FB31-B0CC-4077-9BA4-5500F0924831}" dt="2024-02-27T11:51:23.657" v="2234" actId="255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  <pc:spChg chg="add mod">
            <ac:chgData name="Reiß, Stefanie" userId="b20c5327-cfc3-431e-adba-f3d9960e0b2b" providerId="ADAL" clId="{BE23FB31-B0CC-4077-9BA4-5500F0924831}" dt="2024-02-16T15:52:07.235" v="2053" actId="20577"/>
            <ac:spMkLst>
              <pc:docMk/>
              <pc:sldMasterMk cId="1101395404" sldId="2147483660"/>
              <pc:sldLayoutMk cId="816284854" sldId="2147483669"/>
              <ac:spMk id="12" creationId="{2C1EF984-BB6A-DD37-7843-98352B24A58B}"/>
            </ac:spMkLst>
          </pc:spChg>
          <pc:picChg chg="add mod">
            <ac:chgData name="Reiß, Stefanie" userId="b20c5327-cfc3-431e-adba-f3d9960e0b2b" providerId="ADAL" clId="{BE23FB31-B0CC-4077-9BA4-5500F0924831}" dt="2024-02-19T14:20:46.416" v="2122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add mod">
            <ac:chgData name="Reiß, Stefanie" userId="b20c5327-cfc3-431e-adba-f3d9960e0b2b" providerId="ADAL" clId="{BE23FB31-B0CC-4077-9BA4-5500F0924831}" dt="2024-02-16T14:51:50.951" v="1743"/>
            <ac:picMkLst>
              <pc:docMk/>
              <pc:sldMasterMk cId="1101395404" sldId="2147483660"/>
              <pc:sldLayoutMk cId="816284854" sldId="2147483669"/>
              <ac:picMk id="8" creationId="{2F3EC23C-AA1B-780B-C8B1-63CDCDEF97D0}"/>
            </ac:picMkLst>
          </pc:picChg>
          <pc:picChg chg="add del mod">
            <ac:chgData name="Reiß, Stefanie" userId="b20c5327-cfc3-431e-adba-f3d9960e0b2b" providerId="ADAL" clId="{BE23FB31-B0CC-4077-9BA4-5500F0924831}" dt="2024-02-19T14:20:46.265" v="2121" actId="478"/>
            <ac:picMkLst>
              <pc:docMk/>
              <pc:sldMasterMk cId="1101395404" sldId="2147483660"/>
              <pc:sldLayoutMk cId="816284854" sldId="2147483669"/>
              <ac:picMk id="10" creationId="{594CE37D-6D61-6CB9-814B-9ABFDDBAE3FF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0.921" v="2235" actId="255"/>
          <pc:sldLayoutMkLst>
            <pc:docMk/>
            <pc:sldMasterMk cId="1101395404" sldId="2147483660"/>
            <pc:sldLayoutMk cId="3510131088" sldId="2147483670"/>
          </pc:sldLayoutMkLst>
          <pc:spChg chg="del">
            <ac:chgData name="Reiß, Stefanie" userId="b20c5327-cfc3-431e-adba-f3d9960e0b2b" providerId="ADAL" clId="{BE23FB31-B0CC-4077-9BA4-5500F0924831}" dt="2024-02-16T14:53:10.057" v="1748" actId="478"/>
            <ac:spMkLst>
              <pc:docMk/>
              <pc:sldMasterMk cId="1101395404" sldId="2147483660"/>
              <pc:sldLayoutMk cId="3510131088" sldId="2147483670"/>
              <ac:spMk id="2" creationId="{DB981ABC-5313-A913-6C93-6B8C6B521DD3}"/>
            </ac:spMkLst>
          </pc:spChg>
          <pc:spChg chg="del">
            <ac:chgData name="Reiß, Stefanie" userId="b20c5327-cfc3-431e-adba-f3d9960e0b2b" providerId="ADAL" clId="{BE23FB31-B0CC-4077-9BA4-5500F0924831}" dt="2024-02-16T14:53:11.883" v="1749" actId="478"/>
            <ac:spMkLst>
              <pc:docMk/>
              <pc:sldMasterMk cId="1101395404" sldId="2147483660"/>
              <pc:sldLayoutMk cId="3510131088" sldId="2147483670"/>
              <ac:spMk id="3" creationId="{0CFC568F-E8ED-6856-904B-599B5CC917D8}"/>
            </ac:spMkLst>
          </pc:spChg>
          <pc:spChg chg="del">
            <ac:chgData name="Reiß, Stefanie" userId="b20c5327-cfc3-431e-adba-f3d9960e0b2b" providerId="ADAL" clId="{BE23FB31-B0CC-4077-9BA4-5500F0924831}" dt="2024-02-16T14:53:14.115" v="1751" actId="478"/>
            <ac:spMkLst>
              <pc:docMk/>
              <pc:sldMasterMk cId="1101395404" sldId="2147483660"/>
              <pc:sldLayoutMk cId="3510131088" sldId="2147483670"/>
              <ac:spMk id="4" creationId="{2D5F5FF8-68A9-0439-4B95-32E5910256CC}"/>
            </ac:spMkLst>
          </pc:spChg>
          <pc:spChg chg="del">
            <ac:chgData name="Reiß, Stefanie" userId="b20c5327-cfc3-431e-adba-f3d9960e0b2b" providerId="ADAL" clId="{BE23FB31-B0CC-4077-9BA4-5500F0924831}" dt="2024-02-16T14:53:15.346" v="1752" actId="478"/>
            <ac:spMkLst>
              <pc:docMk/>
              <pc:sldMasterMk cId="1101395404" sldId="2147483660"/>
              <pc:sldLayoutMk cId="3510131088" sldId="2147483670"/>
              <ac:spMk id="5" creationId="{0F34776B-707A-F172-F056-3D5235A03FC4}"/>
            </ac:spMkLst>
          </pc:spChg>
          <pc:spChg chg="add mod">
            <ac:chgData name="Reiß, Stefanie" userId="b20c5327-cfc3-431e-adba-f3d9960e0b2b" providerId="ADAL" clId="{BE23FB31-B0CC-4077-9BA4-5500F0924831}" dt="2024-02-20T12:49:03.548" v="2202" actId="164"/>
            <ac:spMkLst>
              <pc:docMk/>
              <pc:sldMasterMk cId="1101395404" sldId="2147483660"/>
              <pc:sldLayoutMk cId="3510131088" sldId="2147483670"/>
              <ac:spMk id="8" creationId="{42514479-EC07-37BB-E6D8-E45FFC805A1D}"/>
            </ac:spMkLst>
          </pc:spChg>
          <pc:spChg chg="add mod">
            <ac:chgData name="Reiß, Stefanie" userId="b20c5327-cfc3-431e-adba-f3d9960e0b2b" providerId="ADAL" clId="{BE23FB31-B0CC-4077-9BA4-5500F0924831}" dt="2024-02-27T11:51:30.921" v="2235" actId="255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  <pc:spChg chg="add mod">
            <ac:chgData name="Reiß, Stefanie" userId="b20c5327-cfc3-431e-adba-f3d9960e0b2b" providerId="ADAL" clId="{BE23FB31-B0CC-4077-9BA4-5500F0924831}" dt="2024-02-16T15:52:32.540" v="2055" actId="20577"/>
            <ac:spMkLst>
              <pc:docMk/>
              <pc:sldMasterMk cId="1101395404" sldId="2147483660"/>
              <pc:sldLayoutMk cId="3510131088" sldId="2147483670"/>
              <ac:spMk id="11" creationId="{6F5C6102-A604-EF56-A2B0-6308B0C9EA0E}"/>
            </ac:spMkLst>
          </pc:spChg>
          <pc:grpChg chg="add mod">
            <ac:chgData name="Reiß, Stefanie" userId="b20c5327-cfc3-431e-adba-f3d9960e0b2b" providerId="ADAL" clId="{BE23FB31-B0CC-4077-9BA4-5500F0924831}" dt="2024-02-20T12:49:03.548" v="2202" actId="164"/>
            <ac:grpSpMkLst>
              <pc:docMk/>
              <pc:sldMasterMk cId="1101395404" sldId="2147483660"/>
              <pc:sldLayoutMk cId="3510131088" sldId="2147483670"/>
              <ac:grpSpMk id="3" creationId="{0021D991-42D2-1996-8770-6296F8DAF4BA}"/>
            </ac:grpSpMkLst>
          </pc:grp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2" creationId="{A19BEF10-D90C-DBD6-514B-A409D49A7934}"/>
            </ac:picMkLst>
          </pc:pic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7" creationId="{CBD1757D-7743-E3F2-31AE-A4A07DB7C5CD}"/>
            </ac:picMkLst>
          </pc:picChg>
          <pc:picChg chg="add del mod">
            <ac:chgData name="Reiß, Stefanie" userId="b20c5327-cfc3-431e-adba-f3d9960e0b2b" providerId="ADAL" clId="{BE23FB31-B0CC-4077-9BA4-5500F0924831}" dt="2024-02-19T14:20:49.201" v="2123" actId="478"/>
            <ac:picMkLst>
              <pc:docMk/>
              <pc:sldMasterMk cId="1101395404" sldId="2147483660"/>
              <pc:sldLayoutMk cId="3510131088" sldId="2147483670"/>
              <ac:picMk id="9" creationId="{67878F87-6875-B2E2-5689-746B9B4801BE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6.393" v="2236" actId="255"/>
          <pc:sldLayoutMkLst>
            <pc:docMk/>
            <pc:sldMasterMk cId="1101395404" sldId="2147483660"/>
            <pc:sldLayoutMk cId="2349210964" sldId="2147483671"/>
          </pc:sldLayoutMkLst>
          <pc:spChg chg="del">
            <ac:chgData name="Reiß, Stefanie" userId="b20c5327-cfc3-431e-adba-f3d9960e0b2b" providerId="ADAL" clId="{BE23FB31-B0CC-4077-9BA4-5500F0924831}" dt="2024-02-16T14:53:58.661" v="1757" actId="478"/>
            <ac:spMkLst>
              <pc:docMk/>
              <pc:sldMasterMk cId="1101395404" sldId="2147483660"/>
              <pc:sldLayoutMk cId="2349210964" sldId="2147483671"/>
              <ac:spMk id="2" creationId="{4E70FFA6-E178-C8B3-234D-F999F072E4B6}"/>
            </ac:spMkLst>
          </pc:spChg>
          <pc:spChg chg="del">
            <ac:chgData name="Reiß, Stefanie" userId="b20c5327-cfc3-431e-adba-f3d9960e0b2b" providerId="ADAL" clId="{BE23FB31-B0CC-4077-9BA4-5500F0924831}" dt="2024-02-16T14:53:57.725" v="1756" actId="478"/>
            <ac:spMkLst>
              <pc:docMk/>
              <pc:sldMasterMk cId="1101395404" sldId="2147483660"/>
              <pc:sldLayoutMk cId="2349210964" sldId="2147483671"/>
              <ac:spMk id="3" creationId="{95AD4726-B6CC-FD62-3F17-1063F51F9F69}"/>
            </ac:spMkLst>
          </pc:spChg>
          <pc:spChg chg="del">
            <ac:chgData name="Reiß, Stefanie" userId="b20c5327-cfc3-431e-adba-f3d9960e0b2b" providerId="ADAL" clId="{BE23FB31-B0CC-4077-9BA4-5500F0924831}" dt="2024-02-16T14:53:59.555" v="1758" actId="478"/>
            <ac:spMkLst>
              <pc:docMk/>
              <pc:sldMasterMk cId="1101395404" sldId="2147483660"/>
              <pc:sldLayoutMk cId="2349210964" sldId="2147483671"/>
              <ac:spMk id="4" creationId="{D2161FE8-529D-98F0-B227-08846A1BCD24}"/>
            </ac:spMkLst>
          </pc:spChg>
          <pc:spChg chg="del">
            <ac:chgData name="Reiß, Stefanie" userId="b20c5327-cfc3-431e-adba-f3d9960e0b2b" providerId="ADAL" clId="{BE23FB31-B0CC-4077-9BA4-5500F0924831}" dt="2024-02-16T15:52:41.647" v="2056" actId="478"/>
            <ac:spMkLst>
              <pc:docMk/>
              <pc:sldMasterMk cId="1101395404" sldId="2147483660"/>
              <pc:sldLayoutMk cId="2349210964" sldId="2147483671"/>
              <ac:spMk id="5" creationId="{78E5D5FB-AC8F-6F39-9BE0-40AAB7CAD0A8}"/>
            </ac:spMkLst>
          </pc:spChg>
          <pc:spChg chg="add mod">
            <ac:chgData name="Reiß, Stefanie" userId="b20c5327-cfc3-431e-adba-f3d9960e0b2b" providerId="ADAL" clId="{BE23FB31-B0CC-4077-9BA4-5500F0924831}" dt="2024-02-16T14:54:00.583" v="1759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add mod">
            <ac:chgData name="Reiß, Stefanie" userId="b20c5327-cfc3-431e-adba-f3d9960e0b2b" providerId="ADAL" clId="{BE23FB31-B0CC-4077-9BA4-5500F0924831}" dt="2024-02-27T11:51:36.393" v="2236" actId="255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spChg chg="add mod">
            <ac:chgData name="Reiß, Stefanie" userId="b20c5327-cfc3-431e-adba-f3d9960e0b2b" providerId="ADAL" clId="{BE23FB31-B0CC-4077-9BA4-5500F0924831}" dt="2024-02-16T15:52:44.291" v="2058" actId="20577"/>
            <ac:spMkLst>
              <pc:docMk/>
              <pc:sldMasterMk cId="1101395404" sldId="2147483660"/>
              <pc:sldLayoutMk cId="2349210964" sldId="2147483671"/>
              <ac:spMk id="11" creationId="{7435F6CC-A78C-5D63-0CA9-061A00908547}"/>
            </ac:spMkLst>
          </pc:spChg>
          <pc:picChg chg="add mod">
            <ac:chgData name="Reiß, Stefanie" userId="b20c5327-cfc3-431e-adba-f3d9960e0b2b" providerId="ADAL" clId="{BE23FB31-B0CC-4077-9BA4-5500F0924831}" dt="2024-02-19T14:20:51.674" v="2126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mod">
            <ac:chgData name="Reiß, Stefanie" userId="b20c5327-cfc3-431e-adba-f3d9960e0b2b" providerId="ADAL" clId="{BE23FB31-B0CC-4077-9BA4-5500F0924831}" dt="2024-02-16T14:54:00.583" v="1759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  <pc:picChg chg="add del mod">
            <ac:chgData name="Reiß, Stefanie" userId="b20c5327-cfc3-431e-adba-f3d9960e0b2b" providerId="ADAL" clId="{BE23FB31-B0CC-4077-9BA4-5500F0924831}" dt="2024-02-19T14:20:51.513" v="2125" actId="478"/>
            <ac:picMkLst>
              <pc:docMk/>
              <pc:sldMasterMk cId="1101395404" sldId="2147483660"/>
              <pc:sldLayoutMk cId="2349210964" sldId="2147483671"/>
              <ac:picMk id="9" creationId="{A2F3F03F-C569-BD74-3D8B-3EFB8D501CAF}"/>
            </ac:picMkLst>
          </pc:picChg>
        </pc:sldLayoutChg>
        <pc:sldLayoutChg chg="del">
          <pc:chgData name="Reiß, Stefanie" userId="b20c5327-cfc3-431e-adba-f3d9960e0b2b" providerId="ADAL" clId="{BE23FB31-B0CC-4077-9BA4-5500F0924831}" dt="2024-02-16T14:45:29.567" v="1684" actId="2696"/>
          <pc:sldLayoutMkLst>
            <pc:docMk/>
            <pc:sldMasterMk cId="1101395404" sldId="2147483660"/>
            <pc:sldLayoutMk cId="3473446822" sldId="2147483672"/>
          </pc:sldLayoutMkLst>
        </pc:sldLayoutChg>
      </pc:sldMasterChg>
    </pc:docChg>
  </pc:docChgLst>
  <pc:docChgLst>
    <pc:chgData name="Reiß, Stefanie" userId="b20c5327-cfc3-431e-adba-f3d9960e0b2b" providerId="ADAL" clId="{C7FAB40F-A0B5-4571-B214-C6C85BA6911C}"/>
    <pc:docChg chg="custSel modSld">
      <pc:chgData name="Reiß, Stefanie" userId="b20c5327-cfc3-431e-adba-f3d9960e0b2b" providerId="ADAL" clId="{C7FAB40F-A0B5-4571-B214-C6C85BA6911C}" dt="2023-10-13T13:58:12.811" v="3" actId="478"/>
      <pc:docMkLst>
        <pc:docMk/>
      </pc:docMkLst>
      <pc:sldChg chg="addSp delSp modSp mod">
        <pc:chgData name="Reiß, Stefanie" userId="b20c5327-cfc3-431e-adba-f3d9960e0b2b" providerId="ADAL" clId="{C7FAB40F-A0B5-4571-B214-C6C85BA6911C}" dt="2023-10-13T13:58:12.811" v="3" actId="478"/>
        <pc:sldMkLst>
          <pc:docMk/>
          <pc:sldMk cId="3435791960" sldId="318"/>
        </pc:sldMkLst>
        <pc:spChg chg="add del mod">
          <ac:chgData name="Reiß, Stefanie" userId="b20c5327-cfc3-431e-adba-f3d9960e0b2b" providerId="ADAL" clId="{C7FAB40F-A0B5-4571-B214-C6C85BA6911C}" dt="2023-10-13T13:58:12.811" v="3" actId="478"/>
          <ac:spMkLst>
            <pc:docMk/>
            <pc:sldMk cId="3435791960" sldId="318"/>
            <ac:spMk id="6" creationId="{C3578BBC-F7A6-C109-486F-FEEA1F30C688}"/>
          </ac:spMkLst>
        </pc:spChg>
      </pc:sldChg>
    </pc:docChg>
  </pc:docChgLst>
  <pc:docChgLst>
    <pc:chgData name="Wolf, Dr. Thomas Rudolf" userId="f7e6802c-25cc-45d3-8f3c-59f43e775ce5" providerId="ADAL" clId="{6EDC7758-80F4-4C1D-8590-A97E26B7EBC5}"/>
    <pc:docChg chg="modMainMaster">
      <pc:chgData name="Wolf, Dr. Thomas Rudolf" userId="f7e6802c-25cc-45d3-8f3c-59f43e775ce5" providerId="ADAL" clId="{6EDC7758-80F4-4C1D-8590-A97E26B7EBC5}" dt="2024-07-15T11:29:51.078" v="0" actId="735"/>
      <pc:docMkLst>
        <pc:docMk/>
      </pc:docMkLst>
      <pc:sldMasterChg chg="modSp">
        <pc:chgData name="Wolf, Dr. Thomas Rudolf" userId="f7e6802c-25cc-45d3-8f3c-59f43e775ce5" providerId="ADAL" clId="{6EDC7758-80F4-4C1D-8590-A97E26B7EBC5}" dt="2024-07-15T11:29:51.078" v="0" actId="735"/>
        <pc:sldMasterMkLst>
          <pc:docMk/>
          <pc:sldMasterMk cId="1101395404" sldId="2147483660"/>
        </pc:sldMasterMkLst>
      </pc:sldMasterChg>
    </pc:docChg>
  </pc:docChgLst>
  <pc:docChgLst>
    <pc:chgData name="Reiß, Stefanie" userId="b20c5327-cfc3-431e-adba-f3d9960e0b2b" providerId="ADAL" clId="{CC355F98-81D1-4EBF-BA18-33CA2179B915}"/>
    <pc:docChg chg="undo custSel addSld delSld modSld">
      <pc:chgData name="Reiß, Stefanie" userId="b20c5327-cfc3-431e-adba-f3d9960e0b2b" providerId="ADAL" clId="{CC355F98-81D1-4EBF-BA18-33CA2179B915}" dt="2023-07-27T14:03:17.058" v="1018" actId="207"/>
      <pc:docMkLst>
        <pc:docMk/>
      </pc:docMkLst>
      <pc:sldChg chg="addSp delSp modSp mod">
        <pc:chgData name="Reiß, Stefanie" userId="b20c5327-cfc3-431e-adba-f3d9960e0b2b" providerId="ADAL" clId="{CC355F98-81D1-4EBF-BA18-33CA2179B915}" dt="2023-07-27T12:41:43.449" v="45" actId="1076"/>
        <pc:sldMkLst>
          <pc:docMk/>
          <pc:sldMk cId="774238211" sldId="257"/>
        </pc:sldMkLst>
        <pc:picChg chg="add mod">
          <ac:chgData name="Reiß, Stefanie" userId="b20c5327-cfc3-431e-adba-f3d9960e0b2b" providerId="ADAL" clId="{CC355F98-81D1-4EBF-BA18-33CA2179B915}" dt="2023-07-27T12:41:43.449" v="45" actId="1076"/>
          <ac:picMkLst>
            <pc:docMk/>
            <pc:sldMk cId="774238211" sldId="257"/>
            <ac:picMk id="5" creationId="{4A95D1D3-7740-8943-0557-9019D3148D5C}"/>
          </ac:picMkLst>
        </pc:picChg>
        <pc:picChg chg="del">
          <ac:chgData name="Reiß, Stefanie" userId="b20c5327-cfc3-431e-adba-f3d9960e0b2b" providerId="ADAL" clId="{CC355F98-81D1-4EBF-BA18-33CA2179B915}" dt="2023-07-27T12:41:27.519" v="42" actId="478"/>
          <ac:picMkLst>
            <pc:docMk/>
            <pc:sldMk cId="774238211" sldId="25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8.366" v="644"/>
        <pc:sldMkLst>
          <pc:docMk/>
          <pc:sldMk cId="296278390" sldId="260"/>
        </pc:sldMkLst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3" creationId="{8E0CFB79-B235-5008-7B97-FFD55B1FA808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6" creationId="{C61D6D32-F847-6A2A-1C02-82953B264852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8" creationId="{42E6DAB2-A413-0AB3-D5CD-07D3C2F1FD44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9" creationId="{736FBCE5-70EC-C44E-0569-3B3477531A2E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0" creationId="{CC544AC3-B5FC-A9FF-C2EF-E9F51E2122A0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5" creationId="{F1DD5D28-925F-7E99-D34E-F516E85F5FC4}"/>
          </ac:spMkLst>
        </pc:spChg>
        <pc:grpChg chg="add 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2" creationId="{103959AC-8C00-4DBD-37D3-98968015018F}"/>
          </ac:grpSpMkLst>
        </pc:grpChg>
        <pc:grpChg chg="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10" creationId="{B321FE5C-9907-7F35-3A76-8F17F69557D3}"/>
          </ac:grpSpMkLst>
        </pc:grpChg>
        <pc:grpChg chg="del">
          <ac:chgData name="Reiß, Stefanie" userId="b20c5327-cfc3-431e-adba-f3d9960e0b2b" providerId="ADAL" clId="{CC355F98-81D1-4EBF-BA18-33CA2179B915}" dt="2023-07-27T13:15:25.338" v="454" actId="478"/>
          <ac:grpSpMkLst>
            <pc:docMk/>
            <pc:sldMk cId="296278390" sldId="26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24.712" v="453" actId="478"/>
          <ac:grpSpMkLst>
            <pc:docMk/>
            <pc:sldMk cId="296278390" sldId="26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24.167" v="452" actId="478"/>
          <ac:grpSpMkLst>
            <pc:docMk/>
            <pc:sldMk cId="296278390" sldId="260"/>
            <ac:grpSpMk id="23" creationId="{369BB8A1-DAF0-4752-89B2-DAAAB92AF0E1}"/>
          </ac:grpSpMkLst>
        </pc:grpChg>
        <pc:picChg chg="del">
          <ac:chgData name="Reiß, Stefanie" userId="b20c5327-cfc3-431e-adba-f3d9960e0b2b" providerId="ADAL" clId="{CC355F98-81D1-4EBF-BA18-33CA2179B915}" dt="2023-07-27T13:25:55.085" v="634" actId="478"/>
          <ac:picMkLst>
            <pc:docMk/>
            <pc:sldMk cId="296278390" sldId="26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4" creationId="{88AD3F16-5420-4BA7-9CE9-546706396E2C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5" creationId="{B3B6EA21-7812-DD3C-1938-9613B3727BF9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7" creationId="{A1C8FA8E-C66E-63CD-799B-83CD13982D54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1" creationId="{EDA13CAA-40CC-1365-0C46-6B06AC911731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2" creationId="{5365BD1E-E9FF-AF1B-67CF-F0A6DA3E4ACB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3" creationId="{E1ECEA1E-0265-FFBC-F6F7-7425DA5934A5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4" creationId="{1C9938B9-9022-49D8-0598-F364F636CC4A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6" creationId="{92EE59FC-86B3-0D68-2C7C-ECB048967B97}"/>
          </ac:picMkLst>
        </pc:picChg>
        <pc:picChg chg="add mod">
          <ac:chgData name="Reiß, Stefanie" userId="b20c5327-cfc3-431e-adba-f3d9960e0b2b" providerId="ADAL" clId="{CC355F98-81D1-4EBF-BA18-33CA2179B915}" dt="2023-07-27T13:26:18.366" v="644"/>
          <ac:picMkLst>
            <pc:docMk/>
            <pc:sldMk cId="296278390" sldId="260"/>
            <ac:picMk id="47" creationId="{16D95173-00C7-4D3D-8898-F2033D61B2D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125" v="645"/>
        <pc:sldMkLst>
          <pc:docMk/>
          <pc:sldMk cId="3741690212" sldId="261"/>
        </pc:sldMkLst>
        <pc:spChg chg="del">
          <ac:chgData name="Reiß, Stefanie" userId="b20c5327-cfc3-431e-adba-f3d9960e0b2b" providerId="ADAL" clId="{CC355F98-81D1-4EBF-BA18-33CA2179B915}" dt="2023-07-27T13:15:42.568" v="462" actId="478"/>
          <ac:spMkLst>
            <pc:docMk/>
            <pc:sldMk cId="3741690212" sldId="261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40.932" v="461" actId="478"/>
          <ac:spMkLst>
            <pc:docMk/>
            <pc:sldMk cId="3741690212" sldId="261"/>
            <ac:spMk id="6" creationId="{0AE61AB2-51C8-C785-A9A9-98993DC324CD}"/>
          </ac:spMkLst>
        </pc:spChg>
        <pc:spChg chg="mod">
          <ac:chgData name="Reiß, Stefanie" userId="b20c5327-cfc3-431e-adba-f3d9960e0b2b" providerId="ADAL" clId="{CC355F98-81D1-4EBF-BA18-33CA2179B915}" dt="2023-07-27T12:41:57.906" v="46" actId="1392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42" creationId="{71641FC5-4149-256B-8DEC-4CDEFC93D384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4" creationId="{DE050627-AD06-040B-215B-B13F1870C94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6" creationId="{D66E42D8-4877-9B2A-51F3-7F6515680E2C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7" creationId="{A6157E5A-54D4-91F7-29BD-36D95C795D66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8" creationId="{743F48A3-9FFA-17EE-2CF3-F0EFD2A7A0F0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73" creationId="{6725DE3A-3FDD-95CD-FCF8-4A72C3379DDD}"/>
          </ac:spMkLst>
        </pc:spChg>
        <pc:grpChg chg="add 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16" creationId="{17ECDE05-89E7-ED58-9B1C-854D55E899A8}"/>
          </ac:grpSpMkLst>
        </pc:grpChg>
        <pc:grpChg chg="del">
          <ac:chgData name="Reiß, Stefanie" userId="b20c5327-cfc3-431e-adba-f3d9960e0b2b" providerId="ADAL" clId="{CC355F98-81D1-4EBF-BA18-33CA2179B915}" dt="2023-07-27T13:15:30.474" v="458" actId="478"/>
          <ac:grpSpMkLst>
            <pc:docMk/>
            <pc:sldMk cId="3741690212" sldId="261"/>
            <ac:grpSpMk id="32" creationId="{871F0A2B-24B2-4E05-A21F-6CE0E2026B6C}"/>
          </ac:grpSpMkLst>
        </pc:grpChg>
        <pc:grpChg chg="del">
          <ac:chgData name="Reiß, Stefanie" userId="b20c5327-cfc3-431e-adba-f3d9960e0b2b" providerId="ADAL" clId="{CC355F98-81D1-4EBF-BA18-33CA2179B915}" dt="2023-07-27T13:15:29.664" v="457" actId="478"/>
          <ac:grpSpMkLst>
            <pc:docMk/>
            <pc:sldMk cId="3741690212" sldId="261"/>
            <ac:grpSpMk id="49" creationId="{3F8E04D5-72AD-45A4-B3DA-E88A7B084D8E}"/>
          </ac:grpSpMkLst>
        </pc:grpChg>
        <pc:grpChg chg="del">
          <ac:chgData name="Reiß, Stefanie" userId="b20c5327-cfc3-431e-adba-f3d9960e0b2b" providerId="ADAL" clId="{CC355F98-81D1-4EBF-BA18-33CA2179B915}" dt="2023-07-27T13:15:29.130" v="456" actId="478"/>
          <ac:grpSpMkLst>
            <pc:docMk/>
            <pc:sldMk cId="3741690212" sldId="261"/>
            <ac:grpSpMk id="53" creationId="{5468A61D-464C-40C9-A969-3458730EAD5B}"/>
          </ac:grpSpMkLst>
        </pc:grpChg>
        <pc:picChg chg="del">
          <ac:chgData name="Reiß, Stefanie" userId="b20c5327-cfc3-431e-adba-f3d9960e0b2b" providerId="ADAL" clId="{CC355F98-81D1-4EBF-BA18-33CA2179B915}" dt="2023-07-27T13:15:32.122" v="459" actId="478"/>
          <ac:picMkLst>
            <pc:docMk/>
            <pc:sldMk cId="3741690212" sldId="261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45" creationId="{80C6A633-27BD-DAB6-E00D-54E96D4863EA}"/>
          </ac:picMkLst>
        </pc:picChg>
        <pc:picChg chg="del">
          <ac:chgData name="Reiß, Stefanie" userId="b20c5327-cfc3-431e-adba-f3d9960e0b2b" providerId="ADAL" clId="{CC355F98-81D1-4EBF-BA18-33CA2179B915}" dt="2023-07-27T13:25:56.750" v="635" actId="478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3" creationId="{E342DBA3-0623-5EE7-01F8-00CCF330C85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5" creationId="{A41A695F-3263-DC57-5EF5-EFDF8B3814B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9" creationId="{F77CE6BD-17AE-104E-2BF4-EF4E92CD09B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0" creationId="{8CD57033-CEB1-94B0-22D2-454CFD19F56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1" creationId="{D56E3F0B-A803-8F02-A23B-1B32076DBA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2" creationId="{7EE510E1-C872-93A1-39A7-C6BFA4D5F376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4" creationId="{55826B80-B9CE-23B1-5CB8-3A8214740859}"/>
          </ac:picMkLst>
        </pc:picChg>
        <pc:picChg chg="add mod">
          <ac:chgData name="Reiß, Stefanie" userId="b20c5327-cfc3-431e-adba-f3d9960e0b2b" providerId="ADAL" clId="{CC355F98-81D1-4EBF-BA18-33CA2179B915}" dt="2023-07-27T13:26:19.125" v="645"/>
          <ac:picMkLst>
            <pc:docMk/>
            <pc:sldMk cId="3741690212" sldId="261"/>
            <ac:picMk id="75" creationId="{A59A68B6-D44E-E020-3367-0BC1D3C924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880" v="646"/>
        <pc:sldMkLst>
          <pc:docMk/>
          <pc:sldMk cId="1340551145" sldId="262"/>
        </pc:sldMkLst>
        <pc:spChg chg="del">
          <ac:chgData name="Reiß, Stefanie" userId="b20c5327-cfc3-431e-adba-f3d9960e0b2b" providerId="ADAL" clId="{CC355F98-81D1-4EBF-BA18-33CA2179B915}" dt="2023-07-27T13:16:01.376" v="468" actId="478"/>
          <ac:spMkLst>
            <pc:docMk/>
            <pc:sldMk cId="1340551145" sldId="262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52.639" v="464" actId="478"/>
          <ac:spMkLst>
            <pc:docMk/>
            <pc:sldMk cId="1340551145" sldId="262"/>
            <ac:spMk id="6" creationId="{958F894A-B1F3-5788-A0F3-F48D46A917FC}"/>
          </ac:spMkLst>
        </pc:spChg>
        <pc:spChg chg="add del mod">
          <ac:chgData name="Reiß, Stefanie" userId="b20c5327-cfc3-431e-adba-f3d9960e0b2b" providerId="ADAL" clId="{CC355F98-81D1-4EBF-BA18-33CA2179B915}" dt="2023-07-27T13:15:56.395" v="467" actId="478"/>
          <ac:spMkLst>
            <pc:docMk/>
            <pc:sldMk cId="1340551145" sldId="262"/>
            <ac:spMk id="8" creationId="{F7677ED9-182D-CE9F-7842-C9CBE6FF8EE0}"/>
          </ac:spMkLst>
        </pc:spChg>
        <pc:grpChg chg="del">
          <ac:chgData name="Reiß, Stefanie" userId="b20c5327-cfc3-431e-adba-f3d9960e0b2b" providerId="ADAL" clId="{CC355F98-81D1-4EBF-BA18-33CA2179B915}" dt="2023-07-27T13:15:54.417" v="465" actId="478"/>
          <ac:grpSpMkLst>
            <pc:docMk/>
            <pc:sldMk cId="1340551145" sldId="262"/>
            <ac:grpSpMk id="9" creationId="{07D3C9B2-EC71-435B-BB50-9DB3B6F1543A}"/>
          </ac:grpSpMkLst>
        </pc:grpChg>
        <pc:picChg chg="add del">
          <ac:chgData name="Reiß, Stefanie" userId="b20c5327-cfc3-431e-adba-f3d9960e0b2b" providerId="ADAL" clId="{CC355F98-81D1-4EBF-BA18-33CA2179B915}" dt="2023-07-27T13:15:54.989" v="466" actId="478"/>
          <ac:picMkLst>
            <pc:docMk/>
            <pc:sldMk cId="1340551145" sldId="262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8.826" v="612" actId="1076"/>
          <ac:picMkLst>
            <pc:docMk/>
            <pc:sldMk cId="1340551145" sldId="262"/>
            <ac:picMk id="5" creationId="{E266DAC2-812E-4ADC-9DCB-AF4828E89922}"/>
          </ac:picMkLst>
        </pc:picChg>
        <pc:picChg chg="del">
          <ac:chgData name="Reiß, Stefanie" userId="b20c5327-cfc3-431e-adba-f3d9960e0b2b" providerId="ADAL" clId="{CC355F98-81D1-4EBF-BA18-33CA2179B915}" dt="2023-07-27T13:23:07.302" v="593" actId="478"/>
          <ac:picMkLst>
            <pc:docMk/>
            <pc:sldMk cId="1340551145" sldId="262"/>
            <ac:picMk id="21" creationId="{8F0C24F2-99ED-4A8F-A39E-532C84FC3EA3}"/>
          </ac:picMkLst>
        </pc:picChg>
        <pc:picChg chg="del">
          <ac:chgData name="Reiß, Stefanie" userId="b20c5327-cfc3-431e-adba-f3d9960e0b2b" providerId="ADAL" clId="{CC355F98-81D1-4EBF-BA18-33CA2179B915}" dt="2023-07-27T13:25:58.517" v="636" actId="478"/>
          <ac:picMkLst>
            <pc:docMk/>
            <pc:sldMk cId="1340551145" sldId="262"/>
            <ac:picMk id="23" creationId="{0F7CE558-C808-4A75-8BC6-A5B3E9D57E9A}"/>
          </ac:picMkLst>
        </pc:picChg>
        <pc:picChg chg="add mod">
          <ac:chgData name="Reiß, Stefanie" userId="b20c5327-cfc3-431e-adba-f3d9960e0b2b" providerId="ADAL" clId="{CC355F98-81D1-4EBF-BA18-33CA2179B915}" dt="2023-07-27T13:23:40.925" v="608" actId="1076"/>
          <ac:picMkLst>
            <pc:docMk/>
            <pc:sldMk cId="1340551145" sldId="262"/>
            <ac:picMk id="24" creationId="{C85C6CC8-5E75-0FE9-FA59-DF91953054F9}"/>
          </ac:picMkLst>
        </pc:picChg>
        <pc:picChg chg="add mod">
          <ac:chgData name="Reiß, Stefanie" userId="b20c5327-cfc3-431e-adba-f3d9960e0b2b" providerId="ADAL" clId="{CC355F98-81D1-4EBF-BA18-33CA2179B915}" dt="2023-07-27T13:26:19.880" v="646"/>
          <ac:picMkLst>
            <pc:docMk/>
            <pc:sldMk cId="1340551145" sldId="262"/>
            <ac:picMk id="25" creationId="{3172833B-D445-D3AE-AAFD-07FF77CE4B45}"/>
          </ac:picMkLst>
        </pc:picChg>
        <pc:picChg chg="del">
          <ac:chgData name="Reiß, Stefanie" userId="b20c5327-cfc3-431e-adba-f3d9960e0b2b" providerId="ADAL" clId="{CC355F98-81D1-4EBF-BA18-33CA2179B915}" dt="2023-07-27T13:23:06.350" v="592" actId="478"/>
          <ac:picMkLst>
            <pc:docMk/>
            <pc:sldMk cId="1340551145" sldId="262"/>
            <ac:picMk id="30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6.115" v="611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36.659" v="606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3.122" v="638" actId="478"/>
        <pc:sldMkLst>
          <pc:docMk/>
          <pc:sldMk cId="3540178397" sldId="263"/>
        </pc:sldMkLst>
        <pc:spChg chg="add del mod">
          <ac:chgData name="Reiß, Stefanie" userId="b20c5327-cfc3-431e-adba-f3d9960e0b2b" providerId="ADAL" clId="{CC355F98-81D1-4EBF-BA18-33CA2179B915}" dt="2023-07-27T13:16:20.917" v="474" actId="478"/>
          <ac:spMkLst>
            <pc:docMk/>
            <pc:sldMk cId="3540178397" sldId="263"/>
            <ac:spMk id="20" creationId="{11403CEC-3CF4-2B93-4E28-09B8F6ABD78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2" creationId="{94DA5F84-250B-214A-F01D-5BCEDF1BA43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5" creationId="{57EB6CC0-AD8F-AEDF-8E08-521C9C562072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8" creationId="{451E712A-3E34-4433-FEAE-D480D11F07B3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0" creationId="{B105E7D6-A5D4-8933-4D5D-6D7085C8A3D1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1" creationId="{6D4FED69-4C2F-A503-97CE-87B38995F95E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2" creationId="{99AF4D08-C82A-3A88-34C5-9C6B56D7FEE7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7" creationId="{2D07B001-E83D-76C2-F650-0989A90B5546}"/>
          </ac:spMkLst>
        </pc:spChg>
        <pc:grpChg chg="del">
          <ac:chgData name="Reiß, Stefanie" userId="b20c5327-cfc3-431e-adba-f3d9960e0b2b" providerId="ADAL" clId="{CC355F98-81D1-4EBF-BA18-33CA2179B915}" dt="2023-07-27T13:16:14.481" v="472" actId="478"/>
          <ac:grpSpMkLst>
            <pc:docMk/>
            <pc:sldMk cId="3540178397" sldId="263"/>
            <ac:grpSpMk id="5" creationId="{F9B3B2DD-265E-4CFF-AB4E-696C4364D34C}"/>
          </ac:grpSpMkLst>
        </pc:grpChg>
        <pc:grpChg chg="add mod">
          <ac:chgData name="Reiß, Stefanie" userId="b20c5327-cfc3-431e-adba-f3d9960e0b2b" providerId="ADAL" clId="{CC355F98-81D1-4EBF-BA18-33CA2179B915}" dt="2023-07-27T13:21:44.450" v="550" actId="14100"/>
          <ac:grpSpMkLst>
            <pc:docMk/>
            <pc:sldMk cId="3540178397" sldId="263"/>
            <ac:grpSpMk id="21" creationId="{C934FC6A-5BFF-6562-F2D1-3656B405440E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3" creationId="{1D93DE84-DFF7-6045-C288-E306F06BB83C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4" creationId="{81933735-C95A-5C45-5F56-5B704F206BAE}"/>
          </ac:grpSpMkLst>
        </pc:grpChg>
        <pc:picChg chg="add del mod">
          <ac:chgData name="Reiß, Stefanie" userId="b20c5327-cfc3-431e-adba-f3d9960e0b2b" providerId="ADAL" clId="{CC355F98-81D1-4EBF-BA18-33CA2179B915}" dt="2023-07-27T13:26:03.122" v="638" actId="478"/>
          <ac:picMkLst>
            <pc:docMk/>
            <pc:sldMk cId="3540178397" sldId="263"/>
            <ac:picMk id="3" creationId="{739F107D-3119-82F8-2CD3-AF8FCE63363A}"/>
          </ac:picMkLst>
        </pc:picChg>
        <pc:picChg chg="add del">
          <ac:chgData name="Reiß, Stefanie" userId="b20c5327-cfc3-431e-adba-f3d9960e0b2b" providerId="ADAL" clId="{CC355F98-81D1-4EBF-BA18-33CA2179B915}" dt="2023-07-27T13:16:20.917" v="474" actId="478"/>
          <ac:picMkLst>
            <pc:docMk/>
            <pc:sldMk cId="3540178397" sldId="26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34.837" v="51" actId="478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6" creationId="{A5837FEF-4E76-2D08-F4CA-D10AF5DC3407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7" creationId="{F17CA39A-A061-A894-C91F-C25470AB7478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9" creationId="{324F0C28-47C1-E64F-2EC2-5BA6C5607DCD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3" creationId="{3CBCA14D-31A7-2194-D227-EE52702CE30C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4" creationId="{B1AFDFB4-38A7-408E-A1B7-8B3EB1C5ADB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5" creationId="{591B956E-0214-1E7E-D46A-B32FED848F90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6" creationId="{2B4918F0-30C6-94B5-D526-E57E2ED3294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8" creationId="{AAB1ACDF-18D5-468D-AFA1-D3EE42AD426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38.250" v="785" actId="478"/>
        <pc:sldMkLst>
          <pc:docMk/>
          <pc:sldMk cId="1891541999" sldId="264"/>
        </pc:sldMkLst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5" creationId="{C51FAEE7-0B53-E106-FDF4-2E2A1825ED3B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28" creationId="{CA7A3AC9-10C1-2C53-BD07-3226E6548BB6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1" creationId="{82023E59-B562-FB3A-B403-6DAE2475B740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3" creationId="{87EC8EA9-1CDF-7FB0-E0CF-6A33079FCE6E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4" creationId="{9AF562A2-C963-FFDF-71C0-747AFA713BC9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5" creationId="{AAAB23B8-D2B0-D77B-03CE-EAE3148F3BC3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40" creationId="{D5F40F8B-1955-A77D-B7A7-F6F804F73291}"/>
          </ac:spMkLst>
        </pc:spChg>
        <pc:grpChg chg="add 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3" creationId="{0768AFCA-CC79-B37A-2EF8-F153646720DB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6" creationId="{10AF6081-48EA-C3CF-0B8B-41872EEF24C0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7" creationId="{823B1A0D-7990-3A45-4A18-8EA5902271A7}"/>
          </ac:grpSpMkLst>
        </pc:grpChg>
        <pc:picChg chg="del">
          <ac:chgData name="Reiß, Stefanie" userId="b20c5327-cfc3-431e-adba-f3d9960e0b2b" providerId="ADAL" clId="{CC355F98-81D1-4EBF-BA18-33CA2179B915}" dt="2023-07-27T13:37:38.250" v="785" actId="478"/>
          <ac:picMkLst>
            <pc:docMk/>
            <pc:sldMk cId="1891541999" sldId="264"/>
            <ac:picMk id="9" creationId="{09B547C6-9943-4C88-8B6D-9E5076E91477}"/>
          </ac:picMkLst>
        </pc:picChg>
        <pc:picChg chg="del">
          <ac:chgData name="Reiß, Stefanie" userId="b20c5327-cfc3-431e-adba-f3d9960e0b2b" providerId="ADAL" clId="{CC355F98-81D1-4EBF-BA18-33CA2179B915}" dt="2023-07-27T13:37:36.691" v="783" actId="478"/>
          <ac:picMkLst>
            <pc:docMk/>
            <pc:sldMk cId="1891541999" sldId="264"/>
            <ac:picMk id="24" creationId="{A54918DF-F2A5-4EEC-A63C-A2614A0425E9}"/>
          </ac:picMkLst>
        </pc:picChg>
        <pc:picChg chg="del">
          <ac:chgData name="Reiß, Stefanie" userId="b20c5327-cfc3-431e-adba-f3d9960e0b2b" providerId="ADAL" clId="{CC355F98-81D1-4EBF-BA18-33CA2179B915}" dt="2023-07-27T12:42:54.243" v="55" actId="478"/>
          <ac:picMkLst>
            <pc:docMk/>
            <pc:sldMk cId="1891541999" sldId="264"/>
            <ac:picMk id="26" creationId="{AC9E5EEB-BDE8-47DC-B973-88E3B311E593}"/>
          </ac:picMkLst>
        </pc:picChg>
        <pc:picChg chg="del">
          <ac:chgData name="Reiß, Stefanie" userId="b20c5327-cfc3-431e-adba-f3d9960e0b2b" providerId="ADAL" clId="{CC355F98-81D1-4EBF-BA18-33CA2179B915}" dt="2023-07-27T13:37:37.498" v="784" actId="478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29" creationId="{8DF8B5C6-9360-C419-A9B8-F1F48159320C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0" creationId="{C120974E-49CC-A8B1-3029-0EF481778AC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2" creationId="{B2B112DF-954A-D94A-86BB-8F3EED98AB36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6" creationId="{193908D7-A908-75EF-CF83-042D38C73B70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7" creationId="{84514DC0-29AB-94EC-51A2-C06CF4BDC6F1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8" creationId="{578BE1C8-C715-D58E-46EF-94DE9BFB1504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9" creationId="{135D3860-C972-EDCF-0156-038C8146697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41" creationId="{855D11E7-6AC1-5F3A-E1C2-C3AEE9C8D6A1}"/>
          </ac:picMkLst>
        </pc:picChg>
        <pc:picChg chg="add mod">
          <ac:chgData name="Reiß, Stefanie" userId="b20c5327-cfc3-431e-adba-f3d9960e0b2b" providerId="ADAL" clId="{CC355F98-81D1-4EBF-BA18-33CA2179B915}" dt="2023-07-27T13:26:26.160" v="649"/>
          <ac:picMkLst>
            <pc:docMk/>
            <pc:sldMk cId="1891541999" sldId="264"/>
            <ac:picMk id="42" creationId="{DB91B632-0A85-0AF3-78AA-780C2C74D25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7.119" v="828" actId="478"/>
        <pc:sldMkLst>
          <pc:docMk/>
          <pc:sldMk cId="1837877746" sldId="265"/>
        </pc:sldMkLst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7" creationId="{FEAD7039-66FA-C9C0-44BB-AEC10E1F9DB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24" creationId="{871F956C-581A-948A-D552-6F3B764E144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1" creationId="{88776230-3A72-E8AA-AD58-92581344322E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3" creationId="{264D7919-5E61-A75E-7980-883CB4B4BBB2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4" creationId="{4B80C622-C940-7D3D-E21F-5A36C717B4AC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5" creationId="{887955BD-3895-587E-6BE2-142F4BA9FED4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40" creationId="{C893F41B-5AA2-9072-E4CB-8707E40DB606}"/>
          </ac:spMkLst>
        </pc:spChg>
        <pc:grpChg chg="add 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3" creationId="{143CBE68-5ADB-FB2D-DB68-31404C35583F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9" creationId="{5AFDC408-4147-4A8C-2A47-231642B69E53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12" creationId="{A9296A94-25DC-A6B8-BEF6-039212FD115F}"/>
          </ac:grpSpMkLst>
        </pc:grpChg>
        <pc:grpChg chg="del">
          <ac:chgData name="Reiß, Stefanie" userId="b20c5327-cfc3-431e-adba-f3d9960e0b2b" providerId="ADAL" clId="{CC355F98-81D1-4EBF-BA18-33CA2179B915}" dt="2023-07-27T13:17:08.455" v="481" actId="478"/>
          <ac:grpSpMkLst>
            <pc:docMk/>
            <pc:sldMk cId="1837877746" sldId="265"/>
            <ac:grpSpMk id="14" creationId="{7831FC39-BCF0-416E-AF0D-F784E51AA776}"/>
          </ac:grpSpMkLst>
        </pc:grpChg>
        <pc:picChg chg="del">
          <ac:chgData name="Reiß, Stefanie" userId="b20c5327-cfc3-431e-adba-f3d9960e0b2b" providerId="ADAL" clId="{CC355F98-81D1-4EBF-BA18-33CA2179B915}" dt="2023-07-27T13:43:07.119" v="828" actId="478"/>
          <ac:picMkLst>
            <pc:docMk/>
            <pc:sldMk cId="1837877746" sldId="265"/>
            <ac:picMk id="5" creationId="{B7325683-CAD4-4294-9136-6BF5D01B89E6}"/>
          </ac:picMkLst>
        </pc:picChg>
        <pc:picChg chg="del">
          <ac:chgData name="Reiß, Stefanie" userId="b20c5327-cfc3-431e-adba-f3d9960e0b2b" providerId="ADAL" clId="{CC355F98-81D1-4EBF-BA18-33CA2179B915}" dt="2023-07-27T13:43:06.064" v="826" actId="478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CC355F98-81D1-4EBF-BA18-33CA2179B915}" dt="2023-07-27T13:43:06.632" v="827" actId="478"/>
          <ac:picMkLst>
            <pc:docMk/>
            <pc:sldMk cId="1837877746" sldId="265"/>
            <ac:picMk id="26" creationId="{1083F919-BC9A-43F8-9676-D9F3E69F31F6}"/>
          </ac:picMkLst>
        </pc:picChg>
        <pc:picChg chg="del">
          <ac:chgData name="Reiß, Stefanie" userId="b20c5327-cfc3-431e-adba-f3d9960e0b2b" providerId="ADAL" clId="{CC355F98-81D1-4EBF-BA18-33CA2179B915}" dt="2023-07-27T12:43:12.090" v="62" actId="478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29" creationId="{57ED6ACA-707E-25E5-A6B3-E44E5B1A22DA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0" creationId="{8CF21797-DE01-9E7E-1C89-A9891CFAD3B0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2" creationId="{E56CE956-E054-2FC5-23C4-F521B49961A1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6" creationId="{152F09EB-CC40-9D02-0143-CF62956754CB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7" creationId="{FE9180CC-9F0D-4699-8A89-D129A274C306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8" creationId="{A8B55E32-A2C5-79D8-F9EA-18EA0AE6BD72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9" creationId="{85F91ED1-7DA0-6B9A-9CF3-8D19BEAF53F4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41" creationId="{FF7CEF8A-667E-9362-1049-D19B38249AFB}"/>
          </ac:picMkLst>
        </pc:picChg>
        <pc:picChg chg="add mod">
          <ac:chgData name="Reiß, Stefanie" userId="b20c5327-cfc3-431e-adba-f3d9960e0b2b" providerId="ADAL" clId="{CC355F98-81D1-4EBF-BA18-33CA2179B915}" dt="2023-07-27T13:26:34.267" v="656"/>
          <ac:picMkLst>
            <pc:docMk/>
            <pc:sldMk cId="1837877746" sldId="265"/>
            <ac:picMk id="42" creationId="{259A8307-2435-9243-95C7-97DF9F64E73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8.056" v="660"/>
        <pc:sldMkLst>
          <pc:docMk/>
          <pc:sldMk cId="2757722407" sldId="266"/>
        </pc:sldMkLst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19" creationId="{FB7A25EC-D782-2FF5-C672-DFB6BF024FF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2" creationId="{48750F1C-DAD9-446E-D9E8-0A9106341D9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5" creationId="{A4E39463-2551-59F7-1691-5DB792D14A92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7" creationId="{F1A90D61-0ACD-62B3-4A48-9ECCB9985E4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8" creationId="{4FD73523-F55F-94DB-6A13-E985EAD00286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9" creationId="{A5CCEAB3-F23F-E2D3-7392-35E527E3A81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34" creationId="{63F99E77-B510-D777-4509-A1E6179F1AB5}"/>
          </ac:spMkLst>
        </pc:spChg>
        <pc:grpChg chg="add 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3" creationId="{FB9087D8-5487-315E-AF42-349873205377}"/>
          </ac:grpSpMkLst>
        </pc:grpChg>
        <pc:grpChg chg="del">
          <ac:chgData name="Reiß, Stefanie" userId="b20c5327-cfc3-431e-adba-f3d9960e0b2b" providerId="ADAL" clId="{CC355F98-81D1-4EBF-BA18-33CA2179B915}" dt="2023-07-27T13:17:25.959" v="487" actId="478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0" creationId="{C86C97E3-AD8E-C055-9ABC-F9D0F193D33D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1" creationId="{EBB5E11C-251F-8598-2529-71243E294B6B}"/>
          </ac:grpSpMkLst>
        </pc:grpChg>
        <pc:picChg chg="del">
          <ac:chgData name="Reiß, Stefanie" userId="b20c5327-cfc3-431e-adba-f3d9960e0b2b" providerId="ADAL" clId="{CC355F98-81D1-4EBF-BA18-33CA2179B915}" dt="2023-07-27T12:43:22.706" v="66" actId="478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3" creationId="{1063AE08-CA38-3FAF-5431-2700F32D06A2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4" creationId="{0807CAD1-D0F1-FD79-0B36-28D6DB1BF159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6" creationId="{81662DDC-A79F-DFEF-DD72-89BB23EE5BAD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0" creationId="{ECEB66B3-1981-A072-6C81-1FD1A981ADD4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1" creationId="{1F28B700-27A1-FF3D-F2B5-B3162F9BCA6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2" creationId="{1DBBBB10-24D4-DBBC-9F40-30970C823AE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3" creationId="{2A465C58-B1D5-41B2-321F-5EF98843052A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5" creationId="{F469BD65-2461-C46F-318D-3AD872165F7C}"/>
          </ac:picMkLst>
        </pc:picChg>
        <pc:picChg chg="add mod">
          <ac:chgData name="Reiß, Stefanie" userId="b20c5327-cfc3-431e-adba-f3d9960e0b2b" providerId="ADAL" clId="{CC355F98-81D1-4EBF-BA18-33CA2179B915}" dt="2023-07-27T13:26:38.056" v="660"/>
          <ac:picMkLst>
            <pc:docMk/>
            <pc:sldMk cId="2757722407" sldId="266"/>
            <ac:picMk id="36" creationId="{97E27C82-17D0-CC0E-D4DC-D86AA482533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45.527" v="667"/>
        <pc:sldMkLst>
          <pc:docMk/>
          <pc:sldMk cId="3603021776" sldId="267"/>
        </pc:sldMkLst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19" creationId="{02D0F3B6-7A70-6DBC-FCD8-E2A047384260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2" creationId="{1D31644D-B96D-65C1-2D81-597E00C2774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5" creationId="{1DA4D6D8-EDE1-CEAD-D9E6-0F0FD523E5E3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7" creationId="{63C06F08-0096-D958-A3A1-C0A291D824C9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8" creationId="{B107E30B-0E18-95F4-9E66-F8DCD3F79568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9" creationId="{2474EE1E-A5B0-F578-CAF6-2A9518A39B3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34" creationId="{28753964-58DE-64B8-4F4D-5185C5C6413C}"/>
          </ac:spMkLst>
        </pc:spChg>
        <pc:grpChg chg="add 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3" creationId="{BB0B59EB-ED4B-7FA3-2BB8-7BE28FFFDEA8}"/>
          </ac:grpSpMkLst>
        </pc:grpChg>
        <pc:grpChg chg="del">
          <ac:chgData name="Reiß, Stefanie" userId="b20c5327-cfc3-431e-adba-f3d9960e0b2b" providerId="ADAL" clId="{CC355F98-81D1-4EBF-BA18-33CA2179B915}" dt="2023-07-27T13:17:46.102" v="496" actId="478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0" creationId="{CECB4936-4656-06EA-0B1A-D2AE3247C1CF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1" creationId="{3921DAC5-53B2-2A8A-0714-8FBF035422C5}"/>
          </ac:grpSpMkLst>
        </pc:grpChg>
        <pc:picChg chg="del">
          <ac:chgData name="Reiß, Stefanie" userId="b20c5327-cfc3-431e-adba-f3d9960e0b2b" providerId="ADAL" clId="{CC355F98-81D1-4EBF-BA18-33CA2179B915}" dt="2023-07-27T12:43:40.762" v="73" actId="478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3" creationId="{53260CB2-A44D-BEA9-9476-4A7DB7862D8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4" creationId="{C77DE9DD-A90D-B723-746C-5A4D40D62617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6" creationId="{BB26EB33-55DE-A5FF-7CA7-80CA9776EE3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0" creationId="{16B095F9-9273-F17B-D6D2-0555BA775AD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1" creationId="{EB70F533-6C1F-B6E1-FC12-45681633026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2" creationId="{2A864F43-C3BC-9454-A0C4-CB67452B5D8E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3" creationId="{6ED76AE9-6350-3994-0EDE-029D6E180148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5" creationId="{680F9758-C7F8-27D7-C573-0E7BAFE16440}"/>
          </ac:picMkLst>
        </pc:picChg>
        <pc:picChg chg="add mod">
          <ac:chgData name="Reiß, Stefanie" userId="b20c5327-cfc3-431e-adba-f3d9960e0b2b" providerId="ADAL" clId="{CC355F98-81D1-4EBF-BA18-33CA2179B915}" dt="2023-07-27T13:26:45.527" v="667"/>
          <ac:picMkLst>
            <pc:docMk/>
            <pc:sldMk cId="3603021776" sldId="267"/>
            <ac:picMk id="36" creationId="{2C994BC0-645B-67D6-927E-F698CD0FAC6B}"/>
          </ac:picMkLst>
        </pc:picChg>
      </pc:sldChg>
      <pc:sldChg chg="addSp delSp modSp add del mod">
        <pc:chgData name="Reiß, Stefanie" userId="b20c5327-cfc3-431e-adba-f3d9960e0b2b" providerId="ADAL" clId="{CC355F98-81D1-4EBF-BA18-33CA2179B915}" dt="2023-07-27T13:26:52.188" v="674"/>
        <pc:sldMkLst>
          <pc:docMk/>
          <pc:sldMk cId="880367487" sldId="268"/>
        </pc:sldMkLst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19" creationId="{90BAE05F-14AB-53A0-C9BA-85C1A2306E18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2" creationId="{BB6EAC2C-3C27-C848-2D23-9E14247BED7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5" creationId="{BD0E64E9-5D05-190C-31A1-39E87524CC0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7" creationId="{AA0D436A-E674-DF50-C2B0-61DD4E266A19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8" creationId="{698794E6-9F7D-86C8-AA9D-FA354042ED45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9" creationId="{2501025F-3722-C560-E992-E6C5002EE71A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34" creationId="{B845F5BA-D459-0F99-4A98-C903FCEEF9A8}"/>
          </ac:spMkLst>
        </pc:spChg>
        <pc:grpChg chg="add 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3" creationId="{6419A1B8-56E2-AE0C-6307-2E287DDA4EEE}"/>
          </ac:grpSpMkLst>
        </pc:grpChg>
        <pc:grpChg chg="del">
          <ac:chgData name="Reiß, Stefanie" userId="b20c5327-cfc3-431e-adba-f3d9960e0b2b" providerId="ADAL" clId="{CC355F98-81D1-4EBF-BA18-33CA2179B915}" dt="2023-07-27T13:18:00.983" v="505" actId="478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0" creationId="{8039C199-EBA9-2795-A315-A891C79A7845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1" creationId="{21547CF6-3E5F-9CCD-6AED-22D0FD6F5C4F}"/>
          </ac:grpSpMkLst>
        </pc:grpChg>
        <pc:picChg chg="del">
          <ac:chgData name="Reiß, Stefanie" userId="b20c5327-cfc3-431e-adba-f3d9960e0b2b" providerId="ADAL" clId="{CC355F98-81D1-4EBF-BA18-33CA2179B915}" dt="2023-07-27T12:44:00.138" v="82" actId="478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3" creationId="{B0A304C1-C640-A1E6-1F75-AB6B65620E5A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4" creationId="{6B635020-8834-2BCD-5C0E-4871743B826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6" creationId="{3D6D16A8-F455-DCD6-F15A-07E83C93B7F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0" creationId="{2C7C85A7-FA29-F098-7DA2-E24082A3D74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1" creationId="{516BF148-30C4-5BB8-C15D-444EAE569A6F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2" creationId="{122BA68A-28AC-4E6F-FB4D-1885FD6C0982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3" creationId="{4EF1F5A5-4D86-441D-0CD9-1778750AB32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5" creationId="{36B5E946-C3FF-AD5D-BE8A-DBFAA22493B3}"/>
          </ac:picMkLst>
        </pc:picChg>
        <pc:picChg chg="add mod">
          <ac:chgData name="Reiß, Stefanie" userId="b20c5327-cfc3-431e-adba-f3d9960e0b2b" providerId="ADAL" clId="{CC355F98-81D1-4EBF-BA18-33CA2179B915}" dt="2023-07-27T13:26:52.188" v="674"/>
          <ac:picMkLst>
            <pc:docMk/>
            <pc:sldMk cId="880367487" sldId="268"/>
            <ac:picMk id="36" creationId="{D5AFED10-8A9B-EF51-8547-E36FD08347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59.176" v="681"/>
        <pc:sldMkLst>
          <pc:docMk/>
          <pc:sldMk cId="2384028137" sldId="269"/>
        </pc:sldMkLst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19" creationId="{02E73010-6714-09A2-A339-D4BEB7F5F13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2" creationId="{694C1BC2-4A02-6543-5EAC-1505BE27A48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5" creationId="{1E9C49DC-4D27-C61E-E47C-EE37F99025B7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7" creationId="{EAF094AA-322B-FB08-038A-3D70AEF3CED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8" creationId="{F7017174-5878-14A8-522D-1A0346BFB22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9" creationId="{24D3A30E-D27C-E58B-F3F0-B7F14AD00D7C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34" creationId="{90C763E0-1810-347C-E441-C2E6A8869FD1}"/>
          </ac:spMkLst>
        </pc:spChg>
        <pc:grpChg chg="add 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3" creationId="{6A99694C-7030-C496-4D01-FF85D57C883C}"/>
          </ac:grpSpMkLst>
        </pc:grpChg>
        <pc:grpChg chg="del">
          <ac:chgData name="Reiß, Stefanie" userId="b20c5327-cfc3-431e-adba-f3d9960e0b2b" providerId="ADAL" clId="{CC355F98-81D1-4EBF-BA18-33CA2179B915}" dt="2023-07-27T13:18:20.864" v="514" actId="478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0" creationId="{5AA8E81C-0117-88C4-4D85-9E94FA3FB9BA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1" creationId="{76782B0E-B6A8-19EA-F34B-E764BF49461A}"/>
          </ac:grpSpMkLst>
        </pc:grpChg>
        <pc:picChg chg="del">
          <ac:chgData name="Reiß, Stefanie" userId="b20c5327-cfc3-431e-adba-f3d9960e0b2b" providerId="ADAL" clId="{CC355F98-81D1-4EBF-BA18-33CA2179B915}" dt="2023-07-27T12:44:15.483" v="89" actId="478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3" creationId="{C8A55E8D-C7B4-277A-FA25-0D504C156597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4" creationId="{40DCDE16-5494-E37C-B1AC-2DA1EDDB218D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6" creationId="{8C307C1A-594A-405D-E9FE-D7E90C395898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0" creationId="{2579B223-74EB-2201-0F0A-74EE1B6804B4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1" creationId="{ECBCCCAE-58D0-39C2-A50D-70CAAB55A3F6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2" creationId="{7F98016B-AC4E-EE37-F33C-E7E6189B444E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3" creationId="{AE081541-63E0-C8E7-EA56-AE6FCE9939D2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5" creationId="{F2BA117B-98CA-DFB8-3478-049E031C9933}"/>
          </ac:picMkLst>
        </pc:picChg>
        <pc:picChg chg="add mod">
          <ac:chgData name="Reiß, Stefanie" userId="b20c5327-cfc3-431e-adba-f3d9960e0b2b" providerId="ADAL" clId="{CC355F98-81D1-4EBF-BA18-33CA2179B915}" dt="2023-07-27T13:26:59.176" v="681"/>
          <ac:picMkLst>
            <pc:docMk/>
            <pc:sldMk cId="2384028137" sldId="269"/>
            <ac:picMk id="36" creationId="{9E30F059-9A57-89C3-DC32-C117F2AE4C6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7.850" v="780" actId="478"/>
        <pc:sldMkLst>
          <pc:docMk/>
          <pc:sldMk cId="2637099521" sldId="270"/>
        </pc:sldMkLst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5" creationId="{CAC462DF-9826-8C83-740E-AEDC454DE2B7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5" creationId="{AABC47B1-F402-3FB7-C298-8355A81EFF8B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8" creationId="{311D2259-F8D1-D253-D84F-DF179A7B1D7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0" creationId="{B739613D-B7A1-EC11-9D0B-C4429E083D4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1" creationId="{711F314F-51EE-1BEF-9BF0-7D12FA03C7F1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2" creationId="{78504F47-7528-7FF8-8A5A-609548D5E254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7" creationId="{3EBB0351-0381-C8A7-31E2-4493E133C70F}"/>
          </ac:spMkLst>
        </pc:spChg>
        <pc:grpChg chg="add 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3" creationId="{9B58D99C-97A5-7726-47DB-51453381DF73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7" creationId="{24E47B27-9555-5AFB-CC32-A6D7D2678307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8" creationId="{4C14D9E4-75A2-ABB1-000D-4F507AD2B471}"/>
          </ac:grpSpMkLst>
        </pc:grpChg>
        <pc:picChg chg="del">
          <ac:chgData name="Reiß, Stefanie" userId="b20c5327-cfc3-431e-adba-f3d9960e0b2b" providerId="ADAL" clId="{CC355F98-81D1-4EBF-BA18-33CA2179B915}" dt="2023-07-27T12:42:58.356" v="57" actId="478"/>
          <ac:picMkLst>
            <pc:docMk/>
            <pc:sldMk cId="2637099521" sldId="270"/>
            <ac:picMk id="21" creationId="{AA3CBD5A-63C0-4EBC-9016-C2A915C61402}"/>
          </ac:picMkLst>
        </pc:picChg>
        <pc:picChg chg="del">
          <ac:chgData name="Reiß, Stefanie" userId="b20c5327-cfc3-431e-adba-f3d9960e0b2b" providerId="ADAL" clId="{CC355F98-81D1-4EBF-BA18-33CA2179B915}" dt="2023-07-27T13:37:27.850" v="780" actId="478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6" creationId="{56F64F19-EC0E-3E52-F044-1DFDA5023E0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7" creationId="{0065AC7A-ECAC-7785-D042-11194D85DB4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9" creationId="{45F66437-DAD9-D08D-F999-B2C773A6015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3" creationId="{7C13FA44-B707-8369-0612-BFD1992817B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4" creationId="{B9A0BA13-DAF6-4235-086B-5CA11E718896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5" creationId="{8E245666-6693-C13F-8AFD-8E2D40B0C15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6" creationId="{3976F36E-850B-388D-664E-593C3B74D778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8" creationId="{21A9795E-31BD-A810-AB66-0E6E0E575E09}"/>
          </ac:picMkLst>
        </pc:picChg>
        <pc:picChg chg="add mod">
          <ac:chgData name="Reiß, Stefanie" userId="b20c5327-cfc3-431e-adba-f3d9960e0b2b" providerId="ADAL" clId="{CC355F98-81D1-4EBF-BA18-33CA2179B915}" dt="2023-07-27T13:26:28.715" v="651"/>
          <ac:picMkLst>
            <pc:docMk/>
            <pc:sldMk cId="2637099521" sldId="270"/>
            <ac:picMk id="39" creationId="{0572AF42-51E8-6A91-1217-92B40DE5A4D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9.931" v="781" actId="478"/>
        <pc:sldMkLst>
          <pc:docMk/>
          <pc:sldMk cId="2823074659" sldId="271"/>
        </pc:sldMkLst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5" creationId="{CFAB3DCF-EB9B-48A7-F4D1-2F230812225F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5" creationId="{1CA5C7B6-6C2E-5D8A-67B0-71EA9E6AD387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8" creationId="{7EEC17C7-EA7C-6AF2-989F-0F069DBF50D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0" creationId="{8055F835-9C9C-0E38-E3BD-93AB9D76D6F9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1" creationId="{05A0FABC-589A-B534-24D1-C221D31DC6A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2" creationId="{ACCAD712-AD2C-59C5-D963-BEBD7B1BC29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7" creationId="{651A3946-66E4-2AB3-70AF-5A44692740CD}"/>
          </ac:spMkLst>
        </pc:spChg>
        <pc:grpChg chg="add 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3" creationId="{F40A9B96-650A-B033-7077-D3F2723FF79E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8" creationId="{910B7A6F-4D88-213F-C19C-8D9A9F9B4802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24" creationId="{CB122D95-5703-DD5E-09BC-F7CEBDD74931}"/>
          </ac:grpSpMkLst>
        </pc:grpChg>
        <pc:picChg chg="del">
          <ac:chgData name="Reiß, Stefanie" userId="b20c5327-cfc3-431e-adba-f3d9960e0b2b" providerId="ADAL" clId="{CC355F98-81D1-4EBF-BA18-33CA2179B915}" dt="2023-07-27T12:42:56.658" v="56" actId="478"/>
          <ac:picMkLst>
            <pc:docMk/>
            <pc:sldMk cId="2823074659" sldId="271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7:29.931" v="781" actId="478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6" creationId="{D25E6F90-C7C5-CE3C-5F3A-25F017D4F0D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7" creationId="{153D477E-D15E-6076-ABA1-1CDE9DDB552D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9" creationId="{256E9A99-DEEE-56DF-C1E7-39E28AC01A9B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3" creationId="{4918E961-D874-87A6-E7A0-509A139802A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4" creationId="{B665A7D7-3C33-2732-E6DE-EDD057EBFE4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5" creationId="{13FE9A0B-BCC8-718F-A0A9-D3E6D764913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6" creationId="{4B36F5E5-8D41-18BA-E17D-70375AF1F95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8" creationId="{23F6AF3A-AAF2-7A80-8ACF-6EA47773BAA8}"/>
          </ac:picMkLst>
        </pc:picChg>
        <pc:picChg chg="add mod">
          <ac:chgData name="Reiß, Stefanie" userId="b20c5327-cfc3-431e-adba-f3d9960e0b2b" providerId="ADAL" clId="{CC355F98-81D1-4EBF-BA18-33CA2179B915}" dt="2023-07-27T13:26:26.866" v="650"/>
          <ac:picMkLst>
            <pc:docMk/>
            <pc:sldMk cId="2823074659" sldId="271"/>
            <ac:picMk id="39" creationId="{992CB181-7144-5E7F-0F29-589EA15A2BF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17.058" v="1018" actId="207"/>
        <pc:sldMkLst>
          <pc:docMk/>
          <pc:sldMk cId="3481869279" sldId="272"/>
        </pc:sldMkLst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8" creationId="{7B8E04EF-0B12-61F0-F0FA-1C1ED2E18303}"/>
          </ac:spMkLst>
        </pc:spChg>
        <pc:spChg chg="mod">
          <ac:chgData name="Reiß, Stefanie" userId="b20c5327-cfc3-431e-adba-f3d9960e0b2b" providerId="ADAL" clId="{CC355F98-81D1-4EBF-BA18-33CA2179B915}" dt="2023-07-27T14:03:17.058" v="1018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29" creationId="{77BCCBC3-FFB8-3CD5-FED2-939F1BF4B31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1" creationId="{4ECB4F6A-1565-1733-2108-FC28E50E1F4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2" creationId="{20D3B194-9B2B-C544-E651-8C643A3FB3D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3" creationId="{53844E91-0E42-4DE3-5ED4-CF0948555352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8" creationId="{5D03AADC-A22F-FCEA-8710-CE99E95345D7}"/>
          </ac:spMkLst>
        </pc:spChg>
        <pc:grpChg chg="add 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3" creationId="{7E4AB68D-485B-9715-BB34-3151F82B889D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6" creationId="{6AF88BB4-2268-E8DF-CC5C-965D75F8F4A0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7" creationId="{1014D991-9757-4320-FFAE-1D3963E824FC}"/>
          </ac:grpSpMkLst>
        </pc:grpChg>
        <pc:picChg chg="del">
          <ac:chgData name="Reiß, Stefanie" userId="b20c5327-cfc3-431e-adba-f3d9960e0b2b" providerId="ADAL" clId="{CC355F98-81D1-4EBF-BA18-33CA2179B915}" dt="2023-07-27T12:43:03.034" v="58" actId="478"/>
          <ac:picMkLst>
            <pc:docMk/>
            <pc:sldMk cId="3481869279" sldId="272"/>
            <ac:picMk id="23" creationId="{4B82A75C-D149-4467-8BE0-B9613A1F71D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4" creationId="{E74965D4-FC9C-6BED-DA36-E0F469A4E9A3}"/>
          </ac:picMkLst>
        </pc:picChg>
        <pc:picChg chg="del">
          <ac:chgData name="Reiß, Stefanie" userId="b20c5327-cfc3-431e-adba-f3d9960e0b2b" providerId="ADAL" clId="{CC355F98-81D1-4EBF-BA18-33CA2179B915}" dt="2023-07-27T13:37:33.283" v="782" actId="478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8" creationId="{76684693-2965-50BA-0B5F-FC596865943A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0" creationId="{93BF9B34-F6ED-D251-5E6F-441758107D6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4" creationId="{2D3E5EAD-CFCC-C5E4-2151-006F60A8343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5" creationId="{4C623F06-5B4D-B583-9FF0-2779923B20E6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6" creationId="{35ACD82A-B36F-A5E0-AFAA-322D17BB9889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7" creationId="{88BE224F-FC59-9F16-971C-EA952292E14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9" creationId="{9293E297-8687-4190-0F18-14B9E0FD32C4}"/>
          </ac:picMkLst>
        </pc:picChg>
        <pc:picChg chg="add mod">
          <ac:chgData name="Reiß, Stefanie" userId="b20c5327-cfc3-431e-adba-f3d9960e0b2b" providerId="ADAL" clId="{CC355F98-81D1-4EBF-BA18-33CA2179B915}" dt="2023-07-27T13:26:29.588" v="652"/>
          <ac:picMkLst>
            <pc:docMk/>
            <pc:sldMk cId="3481869279" sldId="272"/>
            <ac:picMk id="40" creationId="{12B6B47B-2FDB-4085-4634-0533CAE7E33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1.216" v="653"/>
        <pc:sldMkLst>
          <pc:docMk/>
          <pc:sldMk cId="2341086354" sldId="273"/>
        </pc:sldMkLst>
        <pc:spChg chg="add del mod">
          <ac:chgData name="Reiß, Stefanie" userId="b20c5327-cfc3-431e-adba-f3d9960e0b2b" providerId="ADAL" clId="{CC355F98-81D1-4EBF-BA18-33CA2179B915}" dt="2023-07-27T13:16:55.096" v="478" actId="478"/>
          <ac:spMkLst>
            <pc:docMk/>
            <pc:sldMk cId="2341086354" sldId="273"/>
            <ac:spMk id="19" creationId="{C0C4D415-FA4F-AAD8-9201-820514E5842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1" creationId="{6D4DA2F1-2A11-D33B-9EB7-89FCB292AA46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4" creationId="{EE826267-0D36-4F8C-7E6E-9C3BA8828E2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7" creationId="{D9E2B069-BDF3-E49D-35DE-B79A62301F7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9" creationId="{620FBA38-7C5E-CC91-720D-1B27B680FA1E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0" creationId="{F4B61AC0-A0EA-447E-DC7F-F9D7054DD077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1" creationId="{76F53E8B-A688-C75C-9AE6-74F2D881857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6" creationId="{08DF161C-62A8-1064-232C-760CEF64F3DD}"/>
          </ac:spMkLst>
        </pc:spChg>
        <pc:grpChg chg="del">
          <ac:chgData name="Reiß, Stefanie" userId="b20c5327-cfc3-431e-adba-f3d9960e0b2b" providerId="ADAL" clId="{CC355F98-81D1-4EBF-BA18-33CA2179B915}" dt="2023-07-27T13:16:51.920" v="476" actId="478"/>
          <ac:grpSpMkLst>
            <pc:docMk/>
            <pc:sldMk cId="2341086354" sldId="273"/>
            <ac:grpSpMk id="5" creationId="{E9D73D4C-8765-4635-9F93-5A0B502656C0}"/>
          </ac:grpSpMkLst>
        </pc:grpChg>
        <pc:grpChg chg="add 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0" creationId="{998331DE-229C-ECCD-1F6F-CA85151A6D5F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2" creationId="{8A2F5B64-32C3-9936-BE43-7464166BA614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3" creationId="{358ADCE4-A382-1F22-C919-5BF03921C49A}"/>
          </ac:grpSpMkLst>
        </pc:grpChg>
        <pc:picChg chg="add del">
          <ac:chgData name="Reiß, Stefanie" userId="b20c5327-cfc3-431e-adba-f3d9960e0b2b" providerId="ADAL" clId="{CC355F98-81D1-4EBF-BA18-33CA2179B915}" dt="2023-07-27T13:16:55.096" v="478" actId="478"/>
          <ac:picMkLst>
            <pc:docMk/>
            <pc:sldMk cId="2341086354" sldId="27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3:05.573" v="59" actId="478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5" creationId="{B905B45C-7924-D293-4213-0E4729FB081A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6" creationId="{BAB11BE2-F845-6DDC-38DF-7B39D4ECD6B3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8" creationId="{D9D2401C-8D8F-2BC4-BC03-19D566BD0DC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2" creationId="{17D2E5B4-AA2F-54BF-3AFD-46E4CCDD1B8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3" creationId="{8EAAE417-1D0A-585E-B1F0-B6D3AD234B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4" creationId="{5B50FB0E-AC36-0505-259B-A8D67675E678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5" creationId="{0588BD42-5E3C-4B64-4E5C-87A83355E2A5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7" creationId="{E554A7B6-DB08-6998-19B0-6F90B4357EAA}"/>
          </ac:picMkLst>
        </pc:picChg>
        <pc:picChg chg="add mod">
          <ac:chgData name="Reiß, Stefanie" userId="b20c5327-cfc3-431e-adba-f3d9960e0b2b" providerId="ADAL" clId="{CC355F98-81D1-4EBF-BA18-33CA2179B915}" dt="2023-07-27T13:26:31.216" v="653"/>
          <ac:picMkLst>
            <pc:docMk/>
            <pc:sldMk cId="2341086354" sldId="273"/>
            <ac:picMk id="38" creationId="{5D69E0E1-8DAB-E1CD-5C17-2EAA1B09468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9.727" v="829" actId="478"/>
        <pc:sldMkLst>
          <pc:docMk/>
          <pc:sldMk cId="4025876246" sldId="274"/>
        </pc:sldMkLst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5" creationId="{BDDA5EC9-A96E-FC19-A392-9F28E04F195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4" creationId="{19414C40-50E8-8F78-940E-04E7B4BD304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8" creationId="{56017702-3209-939E-F568-152E8A5076D8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0" creationId="{D933920E-DBC7-A0A4-61C6-56B35C45C81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1" creationId="{F171517A-9A7C-0A78-C4F8-943F16DB2CE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2" creationId="{C6932564-8D9D-E69F-5A59-C5DC04216729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7" creationId="{A55EFBC0-2F8B-001E-48C6-3D5CF0B4D472}"/>
          </ac:spMkLst>
        </pc:spChg>
        <pc:grpChg chg="add 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3" creationId="{1BEF3134-E9DF-B403-1123-D7A3AA98F505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7" creationId="{4C505C96-B275-2DF0-B54F-33658697847E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9" creationId="{CF17A56B-3747-F36A-B403-E67223D23F76}"/>
          </ac:grpSpMkLst>
        </pc:grpChg>
        <pc:grpChg chg="del">
          <ac:chgData name="Reiß, Stefanie" userId="b20c5327-cfc3-431e-adba-f3d9960e0b2b" providerId="ADAL" clId="{CC355F98-81D1-4EBF-BA18-33CA2179B915}" dt="2023-07-27T13:17:11.032" v="482" actId="478"/>
          <ac:grpSpMkLst>
            <pc:docMk/>
            <pc:sldMk cId="4025876246" sldId="274"/>
            <ac:grpSpMk id="10" creationId="{8A8B03C2-01DC-4850-A521-332B2FA992DC}"/>
          </ac:grpSpMkLst>
        </pc:grpChg>
        <pc:picChg chg="del">
          <ac:chgData name="Reiß, Stefanie" userId="b20c5327-cfc3-431e-adba-f3d9960e0b2b" providerId="ADAL" clId="{CC355F98-81D1-4EBF-BA18-33CA2179B915}" dt="2023-07-27T12:43:15.139" v="63" actId="478"/>
          <ac:picMkLst>
            <pc:docMk/>
            <pc:sldMk cId="4025876246" sldId="274"/>
            <ac:picMk id="22" creationId="{5074937F-BB42-4799-B3D8-6000101975F2}"/>
          </ac:picMkLst>
        </pc:picChg>
        <pc:picChg chg="del">
          <ac:chgData name="Reiß, Stefanie" userId="b20c5327-cfc3-431e-adba-f3d9960e0b2b" providerId="ADAL" clId="{CC355F98-81D1-4EBF-BA18-33CA2179B915}" dt="2023-07-27T13:43:09.727" v="829" actId="478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6" creationId="{1C0604FA-0721-8F33-15D7-7E2ED3168FFF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7" creationId="{B4A25695-5157-5C67-949F-6DEF2C63A579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9" creationId="{C4451988-77C4-AEDF-CE74-F5D0A950A96B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3" creationId="{F6ED2581-B0FC-F794-BC62-3804D407341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4" creationId="{F766C194-8D04-C149-A325-61D4E40462ED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5" creationId="{E67D5493-0AD2-AE31-E6B3-A5AD0EC6525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6" creationId="{7106D4D6-1820-83C1-6F99-F0BC17BD525C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8" creationId="{C0069EB4-4391-F9EF-C9D3-7E08601CA859}"/>
          </ac:picMkLst>
        </pc:picChg>
        <pc:picChg chg="add mod">
          <ac:chgData name="Reiß, Stefanie" userId="b20c5327-cfc3-431e-adba-f3d9960e0b2b" providerId="ADAL" clId="{CC355F98-81D1-4EBF-BA18-33CA2179B915}" dt="2023-07-27T13:26:34.826" v="657"/>
          <ac:picMkLst>
            <pc:docMk/>
            <pc:sldMk cId="4025876246" sldId="274"/>
            <ac:picMk id="39" creationId="{00EF6B5A-012D-5E2F-9B9B-7474D1B6E7A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11.190" v="830" actId="478"/>
        <pc:sldMkLst>
          <pc:docMk/>
          <pc:sldMk cId="1539144863" sldId="275"/>
        </pc:sldMkLst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5" creationId="{8EF64CAC-CD2F-930D-D430-82D6A1B364CD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5" creationId="{E1F8658A-64EB-006D-A4BE-78A7AAF1CBA3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8" creationId="{03304E3B-75FA-130D-855A-96CFF0F8FC47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0" creationId="{8BFE0796-DB59-8FE5-87AE-9106E59A6A61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1" creationId="{DFA8BA27-7A17-1898-3D0A-FA9090D8BC29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2" creationId="{4550AAF9-7AD9-8202-5349-2D4072F962A4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7" creationId="{7EF883D5-FDDC-FCDD-E15A-C048B7647E5A}"/>
          </ac:spMkLst>
        </pc:spChg>
        <pc:grpChg chg="add 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3" creationId="{08032252-6EF7-9EB1-A800-4BFE2AFF5F59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7" creationId="{3841A256-0B95-3A05-AD99-72EA665FD2C6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9" creationId="{A123A49E-A690-A761-D845-AED813FE2A3E}"/>
          </ac:grpSpMkLst>
        </pc:grpChg>
        <pc:grpChg chg="del">
          <ac:chgData name="Reiß, Stefanie" userId="b20c5327-cfc3-431e-adba-f3d9960e0b2b" providerId="ADAL" clId="{CC355F98-81D1-4EBF-BA18-33CA2179B915}" dt="2023-07-27T13:17:13.736" v="483" actId="478"/>
          <ac:grpSpMkLst>
            <pc:docMk/>
            <pc:sldMk cId="1539144863" sldId="275"/>
            <ac:grpSpMk id="10" creationId="{CBB1D8D6-02E5-4805-AE87-2436EFEF042A}"/>
          </ac:grpSpMkLst>
        </pc:grpChg>
        <pc:picChg chg="del">
          <ac:chgData name="Reiß, Stefanie" userId="b20c5327-cfc3-431e-adba-f3d9960e0b2b" providerId="ADAL" clId="{CC355F98-81D1-4EBF-BA18-33CA2179B915}" dt="2023-07-27T12:43:17.437" v="64" actId="478"/>
          <ac:picMkLst>
            <pc:docMk/>
            <pc:sldMk cId="1539144863" sldId="275"/>
            <ac:picMk id="22" creationId="{DCF4452C-7B7E-497B-8BEE-43B10DE7F441}"/>
          </ac:picMkLst>
        </pc:picChg>
        <pc:picChg chg="del">
          <ac:chgData name="Reiß, Stefanie" userId="b20c5327-cfc3-431e-adba-f3d9960e0b2b" providerId="ADAL" clId="{CC355F98-81D1-4EBF-BA18-33CA2179B915}" dt="2023-07-27T13:43:11.190" v="830" actId="478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6" creationId="{CEDECC1D-C83D-802A-5C34-B005E44339A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7" creationId="{99CB3FB0-ADF0-B60D-6972-C0C879123CA5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9" creationId="{8140D646-F760-D860-B89D-04CB9F1F17CB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3" creationId="{E359AEB0-3F62-EE1C-73FB-5B80832A143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4" creationId="{72AC1A96-BC32-1459-3826-673913711AE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5" creationId="{2D21431B-AAC7-83A7-E61C-678B1D62F946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6" creationId="{D98E8921-FDCF-5D79-245B-E6A3332F2A73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8" creationId="{0F4B0FE9-54A8-7D0D-6CE9-814FEC2F874D}"/>
          </ac:picMkLst>
        </pc:picChg>
        <pc:picChg chg="add mod">
          <ac:chgData name="Reiß, Stefanie" userId="b20c5327-cfc3-431e-adba-f3d9960e0b2b" providerId="ADAL" clId="{CC355F98-81D1-4EBF-BA18-33CA2179B915}" dt="2023-07-27T13:26:35.984" v="658"/>
          <ac:picMkLst>
            <pc:docMk/>
            <pc:sldMk cId="1539144863" sldId="275"/>
            <ac:picMk id="39" creationId="{8024EBF3-915A-6A11-F364-722A1065C0A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9.454" v="1017" actId="207"/>
        <pc:sldMkLst>
          <pc:docMk/>
          <pc:sldMk cId="4102956631" sldId="276"/>
        </pc:sldMkLst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5" creationId="{4A337699-F2F1-EFF6-0980-07100DDA5FA2}"/>
          </ac:spMkLst>
        </pc:spChg>
        <pc:spChg chg="mod">
          <ac:chgData name="Reiß, Stefanie" userId="b20c5327-cfc3-431e-adba-f3d9960e0b2b" providerId="ADAL" clId="{CC355F98-81D1-4EBF-BA18-33CA2179B915}" dt="2023-07-27T14:03:09.454" v="1017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13" creationId="{39CD3A33-9A72-9168-09BD-507F573F9D37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29" creationId="{47184970-285B-6469-F345-6F4BD57352BB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1" creationId="{2FF0523D-BCA2-F276-D6E6-9A318AA32879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2" creationId="{7EEDEF60-6DD5-B21E-3310-6FFF50E272A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3" creationId="{DDE7EC12-02FE-817C-B34B-03A7BE70265E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8" creationId="{FAE2DF1C-7496-F916-199F-B73C57470CBD}"/>
          </ac:spMkLst>
        </pc:spChg>
        <pc:grpChg chg="add 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3" creationId="{69FE322E-5BE2-70DD-4136-C20CE77D9768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6" creationId="{8574859B-1B91-EF88-990D-647AF013734E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7" creationId="{B18CAC3F-056E-3A0E-0B38-06747995B896}"/>
          </ac:grpSpMkLst>
        </pc:grpChg>
        <pc:grpChg chg="del">
          <ac:chgData name="Reiß, Stefanie" userId="b20c5327-cfc3-431e-adba-f3d9960e0b2b" providerId="ADAL" clId="{CC355F98-81D1-4EBF-BA18-33CA2179B915}" dt="2023-07-27T13:17:16.528" v="484" actId="478"/>
          <ac:grpSpMkLst>
            <pc:docMk/>
            <pc:sldMk cId="4102956631" sldId="276"/>
            <ac:grpSpMk id="11" creationId="{CCE83B30-62A9-4F55-AEF6-9611D9C190DF}"/>
          </ac:grpSpMkLst>
        </pc:grpChg>
        <pc:picChg chg="del">
          <ac:chgData name="Reiß, Stefanie" userId="b20c5327-cfc3-431e-adba-f3d9960e0b2b" providerId="ADAL" clId="{CC355F98-81D1-4EBF-BA18-33CA2179B915}" dt="2023-07-27T12:43:19.664" v="65" actId="478"/>
          <ac:picMkLst>
            <pc:docMk/>
            <pc:sldMk cId="4102956631" sldId="276"/>
            <ac:picMk id="24" creationId="{6C08A230-13B7-4F6F-8C5D-AB0B444E4B6E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5" creationId="{166726AA-6B78-5C20-AE67-70BDEC1E6158}"/>
          </ac:picMkLst>
        </pc:picChg>
        <pc:picChg chg="del">
          <ac:chgData name="Reiß, Stefanie" userId="b20c5327-cfc3-431e-adba-f3d9960e0b2b" providerId="ADAL" clId="{CC355F98-81D1-4EBF-BA18-33CA2179B915}" dt="2023-07-27T13:43:13.493" v="831" actId="478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8" creationId="{29F6B1B4-8EB9-5687-777E-D2B3967CBA9D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0" creationId="{800683BC-E5C3-3519-C635-908B04651949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4" creationId="{6B02ECA1-830F-AD08-A7AF-DA9368F5AB76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5" creationId="{D867C8CF-F94A-5BB9-48DB-F9BEFB423A88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6" creationId="{220D44F1-7EA9-7B7F-0EBC-291905BB284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7" creationId="{8407E21D-38DB-3A73-A0AC-6A2556FFFB3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9" creationId="{3DC2C342-13A1-6932-6DEF-ED06B966E1B3}"/>
          </ac:picMkLst>
        </pc:picChg>
        <pc:picChg chg="add mod">
          <ac:chgData name="Reiß, Stefanie" userId="b20c5327-cfc3-431e-adba-f3d9960e0b2b" providerId="ADAL" clId="{CC355F98-81D1-4EBF-BA18-33CA2179B915}" dt="2023-07-27T13:26:37.385" v="659"/>
          <ac:picMkLst>
            <pc:docMk/>
            <pc:sldMk cId="4102956631" sldId="276"/>
            <ac:picMk id="40" creationId="{8D098321-48D5-BB83-5ABE-97C00B4892E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0.115" v="869" actId="478"/>
        <pc:sldMkLst>
          <pc:docMk/>
          <pc:sldMk cId="1221664296" sldId="281"/>
        </pc:sldMkLst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5" creationId="{714F4359-34E3-D49E-219E-265656444345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9" creationId="{7B1F1435-04EF-1F37-6C25-9574016DA2F3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28" creationId="{6ACAFAF5-DE63-2D85-F4ED-5CE539A03A1E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0" creationId="{E2527BEF-5494-CC18-2D53-676741A1ECF2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1" creationId="{F6C558FC-F5AF-6A8F-20A2-610D8539893F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2" creationId="{7DA7E185-3A90-F530-6EA0-944DC44D80C8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7" creationId="{E72B1C80-1880-534B-50ED-A9B28F5FFEDD}"/>
          </ac:spMkLst>
        </pc:spChg>
        <pc:grpChg chg="add 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3" creationId="{A79779FA-EC34-B6A9-B73F-B1A97674C096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7" creationId="{281C79C0-C4D1-8D4B-130B-36110F599B41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8" creationId="{EF96FAB1-DB3C-D921-E6B0-005B2007E901}"/>
          </ac:grpSpMkLst>
        </pc:grpChg>
        <pc:grpChg chg="del">
          <ac:chgData name="Reiß, Stefanie" userId="b20c5327-cfc3-431e-adba-f3d9960e0b2b" providerId="ADAL" clId="{CC355F98-81D1-4EBF-BA18-33CA2179B915}" dt="2023-07-27T13:17:33.357" v="491" actId="478"/>
          <ac:grpSpMkLst>
            <pc:docMk/>
            <pc:sldMk cId="1221664296" sldId="281"/>
            <ac:grpSpMk id="10" creationId="{10C31F96-7E5F-4016-B284-27AE9A15F175}"/>
          </ac:grpSpMkLst>
        </pc:grpChg>
        <pc:picChg chg="del">
          <ac:chgData name="Reiß, Stefanie" userId="b20c5327-cfc3-431e-adba-f3d9960e0b2b" providerId="ADAL" clId="{CC355F98-81D1-4EBF-BA18-33CA2179B915}" dt="2023-07-27T12:43:33.994" v="70" actId="478"/>
          <ac:picMkLst>
            <pc:docMk/>
            <pc:sldMk cId="1221664296" sldId="281"/>
            <ac:picMk id="22" creationId="{71501627-5A97-405D-860D-F1F65375ADED}"/>
          </ac:picMkLst>
        </pc:picChg>
        <pc:picChg chg="del">
          <ac:chgData name="Reiß, Stefanie" userId="b20c5327-cfc3-431e-adba-f3d9960e0b2b" providerId="ADAL" clId="{CC355F98-81D1-4EBF-BA18-33CA2179B915}" dt="2023-07-27T13:46:40.115" v="869" actId="478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6" creationId="{AF02699F-B51C-96D5-03E8-6B0341664853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7" creationId="{4D823E92-6264-EF99-C7BB-5DBB3AE2F131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9" creationId="{F2212E68-5561-D79F-B5BD-21176DA02240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3" creationId="{DE708BE0-EAAC-0367-BA3F-B8D1D6B74BE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4" creationId="{F5C0BDC4-6A34-1E24-B424-9555D26EE50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5" creationId="{2795B3A8-3454-960A-B8CC-35605A598AD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6" creationId="{D11A5AE2-B3CD-E625-0EBE-DBCCDA355CDB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8" creationId="{53DB73E7-21BA-1EBD-7370-337C2E592594}"/>
          </ac:picMkLst>
        </pc:picChg>
        <pc:picChg chg="add mod">
          <ac:chgData name="Reiß, Stefanie" userId="b20c5327-cfc3-431e-adba-f3d9960e0b2b" providerId="ADAL" clId="{CC355F98-81D1-4EBF-BA18-33CA2179B915}" dt="2023-07-27T13:26:41.926" v="664"/>
          <ac:picMkLst>
            <pc:docMk/>
            <pc:sldMk cId="1221664296" sldId="281"/>
            <ac:picMk id="39" creationId="{EB77457D-20E6-500C-B5B5-2265A153531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1.272" v="870" actId="478"/>
        <pc:sldMkLst>
          <pc:docMk/>
          <pc:sldMk cId="2486514944" sldId="282"/>
        </pc:sldMkLst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5" creationId="{AC33CD85-1688-9163-6E71-7843D7B0DA69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10" creationId="{8B42CDC2-DE94-F97A-D26B-0D18E5B2ADF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28" creationId="{9449D3A1-316D-F0B5-621C-5F0DF12782EB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0" creationId="{84856B81-8B52-873B-4F26-F18BA67A4754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1" creationId="{C7932071-8213-EA49-7CF9-E27E7E1C317D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2" creationId="{A891CE51-550B-BCA2-A027-1DE6CFE5647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7" creationId="{50019768-C432-EDF2-C00C-4C11EC5C7427}"/>
          </ac:spMkLst>
        </pc:spChg>
        <pc:grpChg chg="add 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3" creationId="{7109DF35-F443-1F8B-6B4D-EFDDDDE82305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7" creationId="{84E937B4-2645-95DB-541A-4FB0A40BEA08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8" creationId="{D6D70BFF-F701-362D-91C9-72E1734EF93E}"/>
          </ac:grpSpMkLst>
        </pc:grpChg>
        <pc:grpChg chg="del">
          <ac:chgData name="Reiß, Stefanie" userId="b20c5327-cfc3-431e-adba-f3d9960e0b2b" providerId="ADAL" clId="{CC355F98-81D1-4EBF-BA18-33CA2179B915}" dt="2023-07-27T13:17:35.437" v="492" actId="478"/>
          <ac:grpSpMkLst>
            <pc:docMk/>
            <pc:sldMk cId="2486514944" sldId="282"/>
            <ac:grpSpMk id="9" creationId="{CFDE0831-A33A-48B4-9C6A-5B3244889692}"/>
          </ac:grpSpMkLst>
        </pc:grpChg>
        <pc:picChg chg="del">
          <ac:chgData name="Reiß, Stefanie" userId="b20c5327-cfc3-431e-adba-f3d9960e0b2b" providerId="ADAL" clId="{CC355F98-81D1-4EBF-BA18-33CA2179B915}" dt="2023-07-27T12:43:35.875" v="71" actId="478"/>
          <ac:picMkLst>
            <pc:docMk/>
            <pc:sldMk cId="2486514944" sldId="282"/>
            <ac:picMk id="22" creationId="{7B8E3893-FF45-40D5-B7AE-49183A6EB392}"/>
          </ac:picMkLst>
        </pc:picChg>
        <pc:picChg chg="del">
          <ac:chgData name="Reiß, Stefanie" userId="b20c5327-cfc3-431e-adba-f3d9960e0b2b" providerId="ADAL" clId="{CC355F98-81D1-4EBF-BA18-33CA2179B915}" dt="2023-07-27T13:46:41.272" v="870" actId="478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6" creationId="{C1977BD5-30E6-F5B2-D5FD-57A5A07A02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7" creationId="{F44F25FB-0E1A-BA0C-5261-981225043462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9" creationId="{62BC4CF0-DE37-06FB-A7A7-68F7606F59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3" creationId="{61110559-6FA3-2DCC-7D5A-BED26B5CEDFE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4" creationId="{736CC6D6-2910-356D-F790-A61671D28591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5" creationId="{669EF61F-0C0F-5D4B-808B-74CA8AB7EFCA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6" creationId="{CAC973BB-BAF9-1080-53F6-CA5E19D7724B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8" creationId="{7325CB82-519E-589B-B814-052D7533A4E8}"/>
          </ac:picMkLst>
        </pc:picChg>
        <pc:picChg chg="add mod">
          <ac:chgData name="Reiß, Stefanie" userId="b20c5327-cfc3-431e-adba-f3d9960e0b2b" providerId="ADAL" clId="{CC355F98-81D1-4EBF-BA18-33CA2179B915}" dt="2023-07-27T13:26:43.055" v="665"/>
          <ac:picMkLst>
            <pc:docMk/>
            <pc:sldMk cId="2486514944" sldId="282"/>
            <ac:picMk id="39" creationId="{B4DFEDFF-B867-0712-B9F7-50F0547C698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1.901" v="1016" actId="207"/>
        <pc:sldMkLst>
          <pc:docMk/>
          <pc:sldMk cId="1878367272" sldId="283"/>
        </pc:sldMkLst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5" creationId="{E963C9ED-9819-EA9A-7170-3F634B03CB55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8" creationId="{E4658DAA-4400-6535-28AE-545C6A17A8AD}"/>
          </ac:spMkLst>
        </pc:spChg>
        <pc:spChg chg="mod">
          <ac:chgData name="Reiß, Stefanie" userId="b20c5327-cfc3-431e-adba-f3d9960e0b2b" providerId="ADAL" clId="{CC355F98-81D1-4EBF-BA18-33CA2179B915}" dt="2023-07-27T14:03:01.901" v="1016" actId="20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29" creationId="{746819CB-3423-79FD-9EDC-345A3B9569AA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1" creationId="{3A23C3D9-1C1E-B726-F408-9BD0B331937C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2" creationId="{63D8510D-8EBA-D82B-6BA9-4D8DC44802E8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3" creationId="{21DFCBAB-C59E-36FC-74C8-C11B203474F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8" creationId="{B20935DF-3FEB-1825-50B1-3122EBE321FB}"/>
          </ac:spMkLst>
        </pc:spChg>
        <pc:grpChg chg="add 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3" creationId="{F6B26ECB-6709-86E8-A2FF-D25C9BCAAC3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6" creationId="{8A3F4E11-7158-7CAC-5211-68311EF3930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7" creationId="{260CA7FF-6E45-AD12-6F53-36B5B74CF798}"/>
          </ac:grpSpMkLst>
        </pc:grpChg>
        <pc:grpChg chg="del">
          <ac:chgData name="Reiß, Stefanie" userId="b20c5327-cfc3-431e-adba-f3d9960e0b2b" providerId="ADAL" clId="{CC355F98-81D1-4EBF-BA18-33CA2179B915}" dt="2023-07-27T13:17:37.551" v="493" actId="478"/>
          <ac:grpSpMkLst>
            <pc:docMk/>
            <pc:sldMk cId="1878367272" sldId="283"/>
            <ac:grpSpMk id="12" creationId="{DF82D292-A1C4-49AB-A693-1DD5C9BFBB69}"/>
          </ac:grpSpMkLst>
        </pc:grp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11" creationId="{9834DC2D-0EF2-3CB5-2566-0B33EA775AAC}"/>
          </ac:picMkLst>
        </pc:picChg>
        <pc:picChg chg="del">
          <ac:chgData name="Reiß, Stefanie" userId="b20c5327-cfc3-431e-adba-f3d9960e0b2b" providerId="ADAL" clId="{CC355F98-81D1-4EBF-BA18-33CA2179B915}" dt="2023-07-27T12:43:38.252" v="72" actId="478"/>
          <ac:picMkLst>
            <pc:docMk/>
            <pc:sldMk cId="1878367272" sldId="283"/>
            <ac:picMk id="24" creationId="{552E844C-D6A1-4DEB-BBCF-6D57CEDE5501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25" creationId="{F86DA031-B680-F4DE-D241-DDEA7224E33F}"/>
          </ac:picMkLst>
        </pc:picChg>
        <pc:picChg chg="del">
          <ac:chgData name="Reiß, Stefanie" userId="b20c5327-cfc3-431e-adba-f3d9960e0b2b" providerId="ADAL" clId="{CC355F98-81D1-4EBF-BA18-33CA2179B915}" dt="2023-07-27T13:46:43.220" v="871" actId="478"/>
          <ac:picMkLst>
            <pc:docMk/>
            <pc:sldMk cId="1878367272" sldId="283"/>
            <ac:picMk id="27" creationId="{04AA3363-B930-463F-A8DC-484B76AAC5B3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0" creationId="{A4E11A73-01BF-AEAC-227B-E4B0E6E9639C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4" creationId="{AF4EA04F-B0C1-5955-809A-0548A0BD271D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5" creationId="{9752F619-E702-F685-C6DF-0B883038A7A9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6" creationId="{389FE002-45BA-D254-6011-ABF6704A3170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7" creationId="{0AAFB286-3631-9977-649E-EB1D4B929B2E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9" creationId="{CAA04284-4C20-1071-12C3-79A7819193E2}"/>
          </ac:picMkLst>
        </pc:picChg>
        <pc:picChg chg="add mod">
          <ac:chgData name="Reiß, Stefanie" userId="b20c5327-cfc3-431e-adba-f3d9960e0b2b" providerId="ADAL" clId="{CC355F98-81D1-4EBF-BA18-33CA2179B915}" dt="2023-07-27T13:26:44.124" v="666"/>
          <ac:picMkLst>
            <pc:docMk/>
            <pc:sldMk cId="1878367272" sldId="283"/>
            <ac:picMk id="40" creationId="{EF90FF10-7D96-77E2-9105-E513438C56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3.241" v="894" actId="478"/>
        <pc:sldMkLst>
          <pc:docMk/>
          <pc:sldMk cId="2185633845" sldId="284"/>
        </pc:sldMkLst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5" creationId="{9D0E0A67-329C-E643-A1BA-E4A33B9F119C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9" creationId="{4D642AD6-CDA4-4C5B-8546-510761DF6F58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28" creationId="{881DB786-F2EA-A032-C7E3-39A62AC94DC3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0" creationId="{06716780-4CD2-952F-E7DF-71604433B501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1" creationId="{FC47029D-7224-1256-3389-B42958DBBEC7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2" creationId="{89BE46ED-8755-ED33-4C71-CCF5F985A92D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7" creationId="{2315B83F-42C4-4763-FF39-F065EC855947}"/>
          </ac:spMkLst>
        </pc:spChg>
        <pc:grpChg chg="add 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3" creationId="{F47C0130-C527-A019-D8E8-B8AA6E664AB3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7" creationId="{3C9C6E5D-9815-7C31-75E6-CA63CDE3C8E8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8" creationId="{438E5F45-24B8-2C02-8302-5EB5EC6AABBB}"/>
          </ac:grpSpMkLst>
        </pc:grpChg>
        <pc:grpChg chg="del">
          <ac:chgData name="Reiß, Stefanie" userId="b20c5327-cfc3-431e-adba-f3d9960e0b2b" providerId="ADAL" clId="{CC355F98-81D1-4EBF-BA18-33CA2179B915}" dt="2023-07-27T13:17:51.985" v="500" actId="478"/>
          <ac:grpSpMkLst>
            <pc:docMk/>
            <pc:sldMk cId="2185633845" sldId="284"/>
            <ac:grpSpMk id="10" creationId="{75754658-D401-4CA6-8CC2-62AC26642EA2}"/>
          </ac:grpSpMkLst>
        </pc:grpChg>
        <pc:picChg chg="del">
          <ac:chgData name="Reiß, Stefanie" userId="b20c5327-cfc3-431e-adba-f3d9960e0b2b" providerId="ADAL" clId="{CC355F98-81D1-4EBF-BA18-33CA2179B915}" dt="2023-07-27T12:43:49.195" v="77" actId="478"/>
          <ac:picMkLst>
            <pc:docMk/>
            <pc:sldMk cId="2185633845" sldId="284"/>
            <ac:picMk id="22" creationId="{21495C84-78E2-41C3-BC5C-75B893F4BDC8}"/>
          </ac:picMkLst>
        </pc:picChg>
        <pc:picChg chg="del">
          <ac:chgData name="Reiß, Stefanie" userId="b20c5327-cfc3-431e-adba-f3d9960e0b2b" providerId="ADAL" clId="{CC355F98-81D1-4EBF-BA18-33CA2179B915}" dt="2023-07-27T13:52:43.241" v="894" actId="478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6" creationId="{E28EB9CE-DFC0-6382-CEB3-34EA0D4AE07A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7" creationId="{46BCD131-EA45-6FE0-3B2F-338612BDFC3E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9" creationId="{138C3A4B-99CB-6F76-EF5C-53BFBF25984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3" creationId="{5F8ED7D6-6561-74B6-90C1-B45074323024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4" creationId="{C469EF4A-9D08-4D9D-031E-61FD6FDC1DBD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5" creationId="{225DF801-8DD6-D621-10E2-9A1A095BC53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6" creationId="{E08D4D03-345A-180A-22B7-A7C31A537C9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8" creationId="{A0C78F5F-4F74-6D5D-DD6A-9C323D93CAF7}"/>
          </ac:picMkLst>
        </pc:picChg>
        <pc:picChg chg="add mod">
          <ac:chgData name="Reiß, Stefanie" userId="b20c5327-cfc3-431e-adba-f3d9960e0b2b" providerId="ADAL" clId="{CC355F98-81D1-4EBF-BA18-33CA2179B915}" dt="2023-07-27T13:26:48.689" v="671"/>
          <ac:picMkLst>
            <pc:docMk/>
            <pc:sldMk cId="2185633845" sldId="284"/>
            <ac:picMk id="39" creationId="{820FECC7-B569-CFDE-532B-74358E70679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4.417" v="895" actId="478"/>
        <pc:sldMkLst>
          <pc:docMk/>
          <pc:sldMk cId="2662152243" sldId="285"/>
        </pc:sldMkLst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5" creationId="{3930308B-1BB4-A996-8508-33A099F436A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9" creationId="{6C6B47EB-BD03-3729-3364-4E35C98C873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28" creationId="{ACCCBAB6-7721-ABBA-E2FB-40B179F49BD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0" creationId="{4C01692E-9382-7DA5-D46D-21430F8D0AB9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1" creationId="{DD6FF5A5-411A-0AB4-CD9E-F955962D478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2" creationId="{86A69D94-92EA-18E7-26B6-A2142665C5B0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7" creationId="{A2A118C8-882B-0045-FD48-0C6381C6705A}"/>
          </ac:spMkLst>
        </pc:spChg>
        <pc:grpChg chg="add 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3" creationId="{5E128F1B-ADDA-616E-2736-C039320C8E1A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7" creationId="{EFBD01AD-89D3-F3E9-9FB4-201751A580BB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8" creationId="{7A584F8E-719C-35B8-9547-A69414F8A470}"/>
          </ac:grpSpMkLst>
        </pc:grpChg>
        <pc:grpChg chg="del">
          <ac:chgData name="Reiß, Stefanie" userId="b20c5327-cfc3-431e-adba-f3d9960e0b2b" providerId="ADAL" clId="{CC355F98-81D1-4EBF-BA18-33CA2179B915}" dt="2023-07-27T13:17:53.454" v="501" actId="478"/>
          <ac:grpSpMkLst>
            <pc:docMk/>
            <pc:sldMk cId="2662152243" sldId="285"/>
            <ac:grpSpMk id="10" creationId="{3315929C-0F37-4090-AA38-C231D9557F9E}"/>
          </ac:grpSpMkLst>
        </pc:grpChg>
        <pc:picChg chg="del">
          <ac:chgData name="Reiß, Stefanie" userId="b20c5327-cfc3-431e-adba-f3d9960e0b2b" providerId="ADAL" clId="{CC355F98-81D1-4EBF-BA18-33CA2179B915}" dt="2023-07-27T12:43:50.922" v="78" actId="478"/>
          <ac:picMkLst>
            <pc:docMk/>
            <pc:sldMk cId="2662152243" sldId="285"/>
            <ac:picMk id="22" creationId="{F31A12B0-C13A-4F3D-8952-10ED8AE3E91A}"/>
          </ac:picMkLst>
        </pc:picChg>
        <pc:picChg chg="del">
          <ac:chgData name="Reiß, Stefanie" userId="b20c5327-cfc3-431e-adba-f3d9960e0b2b" providerId="ADAL" clId="{CC355F98-81D1-4EBF-BA18-33CA2179B915}" dt="2023-07-27T13:52:44.417" v="895" actId="478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6" creationId="{8D13343B-2569-A0C3-85B7-E256ADCE770D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7" creationId="{E19DD195-2C5A-4E98-39A4-ACFE9A890176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9" creationId="{AE2D80C8-F49C-3D4F-9AAC-FB133DF19D4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3" creationId="{485DC692-F4F8-0966-11C5-022ECDB4DBDB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4" creationId="{8CE7DDF2-EACD-72D6-5744-A0141E90D601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5" creationId="{D33F3C5C-ECAC-398C-751C-358DF6CB51E4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6" creationId="{7B9BFBDF-CA19-A99E-A01E-172DC19AB4BE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8" creationId="{B963B73A-820C-C59E-327B-290309513BB0}"/>
          </ac:picMkLst>
        </pc:picChg>
        <pc:picChg chg="add mod">
          <ac:chgData name="Reiß, Stefanie" userId="b20c5327-cfc3-431e-adba-f3d9960e0b2b" providerId="ADAL" clId="{CC355F98-81D1-4EBF-BA18-33CA2179B915}" dt="2023-07-27T13:26:49.647" v="672"/>
          <ac:picMkLst>
            <pc:docMk/>
            <pc:sldMk cId="2662152243" sldId="285"/>
            <ac:picMk id="39" creationId="{ADF7C666-5098-D1C1-BAFD-E9CD95BACC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5:16.466" v="897" actId="207"/>
        <pc:sldMkLst>
          <pc:docMk/>
          <pc:sldMk cId="3461591209" sldId="286"/>
        </pc:sldMkLst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5" creationId="{D59AC574-BEA1-65FF-456A-505553108BFA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8" creationId="{0A94EFE8-2F24-9D6C-B11F-76CE06576F88}"/>
          </ac:spMkLst>
        </pc:spChg>
        <pc:spChg chg="mod">
          <ac:chgData name="Reiß, Stefanie" userId="b20c5327-cfc3-431e-adba-f3d9960e0b2b" providerId="ADAL" clId="{CC355F98-81D1-4EBF-BA18-33CA2179B915}" dt="2023-07-27T13:55:16.466" v="897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29" creationId="{A842BBC4-056D-6A52-D40B-4CC8BFBE9F6D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1" creationId="{69EF7DC3-DB14-4B0D-2E2F-FACCFCF35A55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2" creationId="{71A25FAE-63C1-70CF-673D-774B69469B54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3" creationId="{B7CEE7E0-256F-BDB8-1063-38BA20CE49A6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8" creationId="{6EC33E2D-430D-512D-54D4-7112074E665D}"/>
          </ac:spMkLst>
        </pc:spChg>
        <pc:grpChg chg="add 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3" creationId="{53B8208D-3C14-BD3C-B66C-03D357C5B213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6" creationId="{7987843A-4540-3285-1FFA-53DF1AD25E0E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7" creationId="{490A835C-F2D3-18B8-428F-70D4B0410FB4}"/>
          </ac:grpSpMkLst>
        </pc:grpChg>
        <pc:grpChg chg="del">
          <ac:chgData name="Reiß, Stefanie" userId="b20c5327-cfc3-431e-adba-f3d9960e0b2b" providerId="ADAL" clId="{CC355F98-81D1-4EBF-BA18-33CA2179B915}" dt="2023-07-27T13:17:55.438" v="502" actId="478"/>
          <ac:grpSpMkLst>
            <pc:docMk/>
            <pc:sldMk cId="3461591209" sldId="286"/>
            <ac:grpSpMk id="12" creationId="{89608AAE-C5B3-4BB8-8219-62A6BC4BB358}"/>
          </ac:grpSpMkLst>
        </pc:grp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11" creationId="{81E60DD9-8CAC-3558-751B-6DF2685E341D}"/>
          </ac:picMkLst>
        </pc:picChg>
        <pc:picChg chg="del">
          <ac:chgData name="Reiß, Stefanie" userId="b20c5327-cfc3-431e-adba-f3d9960e0b2b" providerId="ADAL" clId="{CC355F98-81D1-4EBF-BA18-33CA2179B915}" dt="2023-07-27T12:43:53.019" v="79" actId="478"/>
          <ac:picMkLst>
            <pc:docMk/>
            <pc:sldMk cId="3461591209" sldId="286"/>
            <ac:picMk id="24" creationId="{77F3CD63-9074-411A-8FFF-713AD404EF30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25" creationId="{EDB0D4F4-BC24-9BA1-84FF-4300BA7D7A07}"/>
          </ac:picMkLst>
        </pc:picChg>
        <pc:picChg chg="del">
          <ac:chgData name="Reiß, Stefanie" userId="b20c5327-cfc3-431e-adba-f3d9960e0b2b" providerId="ADAL" clId="{CC355F98-81D1-4EBF-BA18-33CA2179B915}" dt="2023-07-27T13:52:46.737" v="896" actId="478"/>
          <ac:picMkLst>
            <pc:docMk/>
            <pc:sldMk cId="3461591209" sldId="286"/>
            <ac:picMk id="27" creationId="{D57CD02C-5B1F-4048-AE44-F0B12EFDCDF9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0" creationId="{30A0DE59-B93C-9696-89DD-6098ED70D478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4" creationId="{9475F638-8263-6434-B222-4DD36018E95E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5" creationId="{59051EF0-745E-2B81-AA33-EE454F8C6FD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6" creationId="{B3AB8CE2-14CB-053A-911F-96ADC6DF841F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7" creationId="{EB579678-820E-6520-32B2-A7E608B6012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9" creationId="{3DA76E61-278F-C354-EA20-017E2AD53D81}"/>
          </ac:picMkLst>
        </pc:picChg>
        <pc:picChg chg="add mod">
          <ac:chgData name="Reiß, Stefanie" userId="b20c5327-cfc3-431e-adba-f3d9960e0b2b" providerId="ADAL" clId="{CC355F98-81D1-4EBF-BA18-33CA2179B915}" dt="2023-07-27T13:26:50.772" v="673"/>
          <ac:picMkLst>
            <pc:docMk/>
            <pc:sldMk cId="3461591209" sldId="286"/>
            <ac:picMk id="40" creationId="{7DB27AC0-BDC9-B356-D71A-2C3CE75BB6E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3.620" v="951" actId="478"/>
        <pc:sldMkLst>
          <pc:docMk/>
          <pc:sldMk cId="3265156719" sldId="287"/>
        </pc:sldMkLst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5" creationId="{740C3563-9306-3C2F-8F7F-A4F104DD53A3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9" creationId="{556FE01A-E671-9202-C4EF-697DBC187A9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28" creationId="{0260D154-759E-EC5C-8F5F-7879AA3A2F8F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0" creationId="{E2CAC3E0-13F1-B03B-8458-77DB5E48CE0D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1" creationId="{9D9027A0-E33D-CF2F-A8EB-DB83C34B6A3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2" creationId="{C6036266-ECD7-D683-02C0-7B4B8966F4B2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7" creationId="{9F340003-5B8C-CC79-9495-41949C8EFC8B}"/>
          </ac:spMkLst>
        </pc:spChg>
        <pc:grpChg chg="add 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3" creationId="{0D5887F7-0BC3-BB4C-DD44-B2C2F2832E8E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7" creationId="{455F4D32-8F8C-CD9F-3A88-32FA0F65CD9C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8" creationId="{10356429-5560-5310-F072-F1AB1E1CBF39}"/>
          </ac:grpSpMkLst>
        </pc:grpChg>
        <pc:grpChg chg="del">
          <ac:chgData name="Reiß, Stefanie" userId="b20c5327-cfc3-431e-adba-f3d9960e0b2b" providerId="ADAL" clId="{CC355F98-81D1-4EBF-BA18-33CA2179B915}" dt="2023-07-27T13:18:08.608" v="509" actId="478"/>
          <ac:grpSpMkLst>
            <pc:docMk/>
            <pc:sldMk cId="3265156719" sldId="287"/>
            <ac:grpSpMk id="10" creationId="{F069A9E6-67DC-4111-A376-305C85716851}"/>
          </ac:grpSpMkLst>
        </pc:grpChg>
        <pc:picChg chg="del">
          <ac:chgData name="Reiß, Stefanie" userId="b20c5327-cfc3-431e-adba-f3d9960e0b2b" providerId="ADAL" clId="{CC355F98-81D1-4EBF-BA18-33CA2179B915}" dt="2023-07-27T12:44:08.489" v="86" actId="478"/>
          <ac:picMkLst>
            <pc:docMk/>
            <pc:sldMk cId="3265156719" sldId="287"/>
            <ac:picMk id="22" creationId="{81F349E0-0EAE-46CA-82C6-5103BBB0A482}"/>
          </ac:picMkLst>
        </pc:picChg>
        <pc:picChg chg="del">
          <ac:chgData name="Reiß, Stefanie" userId="b20c5327-cfc3-431e-adba-f3d9960e0b2b" providerId="ADAL" clId="{CC355F98-81D1-4EBF-BA18-33CA2179B915}" dt="2023-07-27T13:59:13.620" v="951" actId="478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6" creationId="{AFBDBE32-58D5-5749-CBE7-BBCFDD740D35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7" creationId="{07CB4DFB-26E1-CED1-3E95-AFAA1F72D73E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9" creationId="{4857DBCC-5DFE-C498-8CA4-77235B916389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3" creationId="{8BA6852E-09F4-C28A-2CA4-DB795AFB93DA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4" creationId="{252B1879-EA78-AE15-7D41-F0B8F33BEEBD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5" creationId="{A1DD5EBD-0D64-391F-1783-3D0F21C2C420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6" creationId="{A9D44237-EFE6-CAF2-0C6C-A10C7F0B3E53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8" creationId="{DB3952F4-9D2E-6D48-19D9-B4507179CB52}"/>
          </ac:picMkLst>
        </pc:picChg>
        <pc:picChg chg="add mod">
          <ac:chgData name="Reiß, Stefanie" userId="b20c5327-cfc3-431e-adba-f3d9960e0b2b" providerId="ADAL" clId="{CC355F98-81D1-4EBF-BA18-33CA2179B915}" dt="2023-07-27T13:26:55.107" v="678"/>
          <ac:picMkLst>
            <pc:docMk/>
            <pc:sldMk cId="3265156719" sldId="287"/>
            <ac:picMk id="39" creationId="{710AF463-0F7B-33E5-5E69-9519755474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4.941" v="952" actId="478"/>
        <pc:sldMkLst>
          <pc:docMk/>
          <pc:sldMk cId="1595528144" sldId="288"/>
        </pc:sldMkLst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5" creationId="{B54A07AB-3B48-7759-E6B0-D707B071F7E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9" creationId="{6BCBF064-BCD6-877B-D301-565CB5813E9B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28" creationId="{82365F40-59C4-0154-8D1C-FA6C7CA3A5D1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0" creationId="{45222828-B149-6077-3D3B-372CE6EC1C5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1" creationId="{008E442F-B97E-4E11-8A6B-E84D956E914A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2" creationId="{59526BEF-9708-C2D3-907C-9D3D09491E45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7" creationId="{5257FCE0-02A6-AD3B-2D41-39BFB35954BF}"/>
          </ac:spMkLst>
        </pc:spChg>
        <pc:grpChg chg="add 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3" creationId="{FFD9A1DE-FC5B-1BC9-8F06-0291E047FDF3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7" creationId="{A26F088E-CAE1-238A-9510-B1B07FE86DF0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8" creationId="{5D291196-C510-E291-AF70-316AAC2D0819}"/>
          </ac:grpSpMkLst>
        </pc:grpChg>
        <pc:grpChg chg="del">
          <ac:chgData name="Reiß, Stefanie" userId="b20c5327-cfc3-431e-adba-f3d9960e0b2b" providerId="ADAL" clId="{CC355F98-81D1-4EBF-BA18-33CA2179B915}" dt="2023-07-27T13:18:11.670" v="510" actId="478"/>
          <ac:grpSpMkLst>
            <pc:docMk/>
            <pc:sldMk cId="1595528144" sldId="288"/>
            <ac:grpSpMk id="10" creationId="{35D92619-D057-489A-86C9-A4934D11AB5D}"/>
          </ac:grpSpMkLst>
        </pc:grpChg>
        <pc:picChg chg="del">
          <ac:chgData name="Reiß, Stefanie" userId="b20c5327-cfc3-431e-adba-f3d9960e0b2b" providerId="ADAL" clId="{CC355F98-81D1-4EBF-BA18-33CA2179B915}" dt="2023-07-27T12:44:10.850" v="87" actId="478"/>
          <ac:picMkLst>
            <pc:docMk/>
            <pc:sldMk cId="1595528144" sldId="288"/>
            <ac:picMk id="22" creationId="{2483726A-3C82-46B3-B38E-FF5B78FC72BA}"/>
          </ac:picMkLst>
        </pc:picChg>
        <pc:picChg chg="del">
          <ac:chgData name="Reiß, Stefanie" userId="b20c5327-cfc3-431e-adba-f3d9960e0b2b" providerId="ADAL" clId="{CC355F98-81D1-4EBF-BA18-33CA2179B915}" dt="2023-07-27T13:59:14.941" v="952" actId="478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6" creationId="{781BE4DB-F6E0-FE45-5955-FBD01A9B6BD2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7" creationId="{954674CE-E790-4980-FCBF-7C59E0DCD1C4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9" creationId="{89F23182-6FD0-1827-1CF9-90A652C6F9CD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3" creationId="{61EE46EA-CC92-4463-0942-90477B838C56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4" creationId="{BF22B755-E52A-15CB-66E9-88D422A585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5" creationId="{62EB86F2-6ADE-6DDD-08DB-9B1EB3016779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6" creationId="{9CA9C42B-EF94-A81E-844C-4ACC99FF94E5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8" creationId="{A3B7F0DB-70C3-AA3F-F1D7-774CADBFBDBA}"/>
          </ac:picMkLst>
        </pc:picChg>
        <pc:picChg chg="add mod">
          <ac:chgData name="Reiß, Stefanie" userId="b20c5327-cfc3-431e-adba-f3d9960e0b2b" providerId="ADAL" clId="{CC355F98-81D1-4EBF-BA18-33CA2179B915}" dt="2023-07-27T13:26:56.111" v="679"/>
          <ac:picMkLst>
            <pc:docMk/>
            <pc:sldMk cId="1595528144" sldId="288"/>
            <ac:picMk id="39" creationId="{73DA284A-270A-5D9B-E997-0B95EB6FDBA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51.865" v="1015" actId="207"/>
        <pc:sldMkLst>
          <pc:docMk/>
          <pc:sldMk cId="2949374287" sldId="289"/>
        </pc:sldMkLst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6" creationId="{299D3E3C-0802-BAE6-9E46-4F8EAB0C13E8}"/>
          </ac:spMkLst>
        </pc:spChg>
        <pc:spChg chg="mod">
          <ac:chgData name="Reiß, Stefanie" userId="b20c5327-cfc3-431e-adba-f3d9960e0b2b" providerId="ADAL" clId="{CC355F98-81D1-4EBF-BA18-33CA2179B915}" dt="2023-07-27T14:02:51.865" v="1015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11" creationId="{4FA9FED1-E7BA-1710-9BB0-3F6B7426CFB2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29" creationId="{78A7DAB2-1E27-7EBB-6D07-6DF46D6D5F35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1" creationId="{624ADC67-17E8-7640-1446-1971BE10563C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2" creationId="{81750C98-6D00-2656-6A52-8FD7284B8DDB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3" creationId="{81981CBB-8952-F5BE-02E5-72A5211C1E84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8" creationId="{DC0A9EA1-1547-8A22-6D56-2D42587A49F7}"/>
          </ac:spMkLst>
        </pc:spChg>
        <pc:grpChg chg="add 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3" creationId="{465D2BA7-F3E0-D624-DFC1-BCBC69EA44FE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7" creationId="{0240AA35-2567-7486-003C-1C85F3A1AB76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8" creationId="{802801DE-0E78-6926-08AF-D01ABEA3F49A}"/>
          </ac:grpSpMkLst>
        </pc:grpChg>
        <pc:grpChg chg="del">
          <ac:chgData name="Reiß, Stefanie" userId="b20c5327-cfc3-431e-adba-f3d9960e0b2b" providerId="ADAL" clId="{CC355F98-81D1-4EBF-BA18-33CA2179B915}" dt="2023-07-27T13:18:14.054" v="511" actId="478"/>
          <ac:grpSpMkLst>
            <pc:docMk/>
            <pc:sldMk cId="2949374287" sldId="289"/>
            <ac:grpSpMk id="12" creationId="{861CF0BA-5FBA-4F13-8809-9B37B9654EAB}"/>
          </ac:grpSpMkLst>
        </pc:grpChg>
        <pc:picChg chg="del">
          <ac:chgData name="Reiß, Stefanie" userId="b20c5327-cfc3-431e-adba-f3d9960e0b2b" providerId="ADAL" clId="{CC355F98-81D1-4EBF-BA18-33CA2179B915}" dt="2023-07-27T13:59:17.269" v="953" actId="47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CC355F98-81D1-4EBF-BA18-33CA2179B915}" dt="2023-07-27T12:44:13.437" v="88" actId="478"/>
          <ac:picMkLst>
            <pc:docMk/>
            <pc:sldMk cId="2949374287" sldId="289"/>
            <ac:picMk id="24" creationId="{AAC1775B-23BC-4770-87B8-AB643E076895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5" creationId="{18D2B285-EA5D-6E2D-F7A5-77E22722A2D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7" creationId="{AC27AFDC-578A-F134-2591-4FC8C3B69E62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0" creationId="{4A723B23-596B-ADAD-5868-DEBE06BE231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4" creationId="{D087AEB9-2DA4-5CB3-FAA1-86C1FD6AEF2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5" creationId="{880BABF4-1441-4D65-0D27-0AFDFA0B851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6" creationId="{C2CC25D0-C08F-C301-EFE1-2FF3FF3DCE3B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7" creationId="{E7C07402-7088-C26C-5F80-A308FFB9B29D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9" creationId="{1722D443-DEB0-4A98-58D5-146E54EEC48B}"/>
          </ac:picMkLst>
        </pc:picChg>
        <pc:picChg chg="add mod">
          <ac:chgData name="Reiß, Stefanie" userId="b20c5327-cfc3-431e-adba-f3d9960e0b2b" providerId="ADAL" clId="{CC355F98-81D1-4EBF-BA18-33CA2179B915}" dt="2023-07-27T13:26:57.529" v="680"/>
          <ac:picMkLst>
            <pc:docMk/>
            <pc:sldMk cId="2949374287" sldId="289"/>
            <ac:picMk id="40" creationId="{92B03114-0054-1D31-EDDB-283E5748019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7.276" v="1011" actId="478"/>
        <pc:sldMkLst>
          <pc:docMk/>
          <pc:sldMk cId="3677620003" sldId="290"/>
        </pc:sldMkLst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5" creationId="{74DFE008-3716-0652-D31A-0207E337A0C0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9" creationId="{AE2F2EE5-D7AD-F4D1-E3EC-84AE4BD9FC13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28" creationId="{8436FCDF-CF54-FE24-FCAF-2064C7A27A01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0" creationId="{D8A72F64-5029-1579-3E4A-BB3D11DD7702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1" creationId="{B4E5A40D-DD55-7D12-080A-F57F42E64B24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2" creationId="{EC7973AA-5E87-C1BD-8C9C-D9AF9A320596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7" creationId="{4A0B8EBC-7313-4472-AF13-65434D1276E2}"/>
          </ac:spMkLst>
        </pc:spChg>
        <pc:grpChg chg="add 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3" creationId="{0D4049A0-42CC-F0A7-929B-F8D60F1AA733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7" creationId="{995956D8-F408-47B0-97D3-17F951312069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8" creationId="{346F4D09-EF07-B6EF-CDFB-F86564CDA11A}"/>
          </ac:grpSpMkLst>
        </pc:grpChg>
        <pc:grpChg chg="del">
          <ac:chgData name="Reiß, Stefanie" userId="b20c5327-cfc3-431e-adba-f3d9960e0b2b" providerId="ADAL" clId="{CC355F98-81D1-4EBF-BA18-33CA2179B915}" dt="2023-07-27T13:18:28.718" v="518" actId="478"/>
          <ac:grpSpMkLst>
            <pc:docMk/>
            <pc:sldMk cId="3677620003" sldId="290"/>
            <ac:grpSpMk id="10" creationId="{4A803325-A17A-4B02-8D88-E4377C47390F}"/>
          </ac:grpSpMkLst>
        </pc:grpChg>
        <pc:picChg chg="del">
          <ac:chgData name="Reiß, Stefanie" userId="b20c5327-cfc3-431e-adba-f3d9960e0b2b" providerId="ADAL" clId="{CC355F98-81D1-4EBF-BA18-33CA2179B915}" dt="2023-07-27T12:44:27.609" v="93" actId="478"/>
          <ac:picMkLst>
            <pc:docMk/>
            <pc:sldMk cId="3677620003" sldId="290"/>
            <ac:picMk id="22" creationId="{E062B079-8DF2-4BF6-85BA-88DDE2EC3F8A}"/>
          </ac:picMkLst>
        </pc:picChg>
        <pc:picChg chg="del">
          <ac:chgData name="Reiß, Stefanie" userId="b20c5327-cfc3-431e-adba-f3d9960e0b2b" providerId="ADAL" clId="{CC355F98-81D1-4EBF-BA18-33CA2179B915}" dt="2023-07-27T14:02:37.276" v="1011" actId="478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6" creationId="{4D888053-1359-5589-BE92-F93BBADF60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7" creationId="{D3E97FF2-D12D-B3BB-551F-2E97332FDE83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9" creationId="{034F22FE-0A1B-7389-7DBE-F99396767CF7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3" creationId="{3FC0C7E3-41FA-09F2-BA61-5E1EC951EA5A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4" creationId="{4E73B4E4-E71F-2B80-0F14-7EC551A1B5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5" creationId="{6121896B-CB1D-2FC6-6933-2CA3EE903545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6" creationId="{F8C32FC0-9CA4-7B3D-11A9-FCBC767051B2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8" creationId="{2F5BE97F-35BC-1DD4-AF8A-1E8DE93A8329}"/>
          </ac:picMkLst>
        </pc:picChg>
        <pc:picChg chg="add mod">
          <ac:chgData name="Reiß, Stefanie" userId="b20c5327-cfc3-431e-adba-f3d9960e0b2b" providerId="ADAL" clId="{CC355F98-81D1-4EBF-BA18-33CA2179B915}" dt="2023-07-27T13:27:02.616" v="685"/>
          <ac:picMkLst>
            <pc:docMk/>
            <pc:sldMk cId="3677620003" sldId="290"/>
            <ac:picMk id="39" creationId="{9F768618-7C02-79B7-84A9-2249817EE5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8.964" v="1012" actId="478"/>
        <pc:sldMkLst>
          <pc:docMk/>
          <pc:sldMk cId="2851155025" sldId="291"/>
        </pc:sldMkLst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5" creationId="{19668DEB-5873-1829-D12B-863EB0B75B3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9" creationId="{FEEA5CE8-84F8-D960-7081-E244A3B06B1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28" creationId="{FD4651FF-089E-2A8D-DEBE-D7B0311A3C18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0" creationId="{C70E2DED-01F2-0BD6-79F0-C1E56341530A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1" creationId="{5BB5CE19-78C5-A65B-7C12-B92A7AEE8E1C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2" creationId="{B3691B51-9600-77B4-AC34-A74DD5E70203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7" creationId="{EB337E30-7A19-C3E1-91F7-93ACB0687FF2}"/>
          </ac:spMkLst>
        </pc:spChg>
        <pc:grpChg chg="add 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3" creationId="{5B816C9B-B41B-7FB6-2709-F99ADAFCB0AA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7" creationId="{860036BB-B03F-7AE6-CE1C-1F9D3E54543C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8" creationId="{4400E960-94B6-FFCC-0DB3-AFF8810F83D3}"/>
          </ac:grpSpMkLst>
        </pc:grpChg>
        <pc:grpChg chg="del">
          <ac:chgData name="Reiß, Stefanie" userId="b20c5327-cfc3-431e-adba-f3d9960e0b2b" providerId="ADAL" clId="{CC355F98-81D1-4EBF-BA18-33CA2179B915}" dt="2023-07-27T13:18:30.441" v="519" actId="478"/>
          <ac:grpSpMkLst>
            <pc:docMk/>
            <pc:sldMk cId="2851155025" sldId="291"/>
            <ac:grpSpMk id="10" creationId="{0DD916E2-339C-4122-B896-E4CD79FD45D4}"/>
          </ac:grpSpMkLst>
        </pc:grpChg>
        <pc:picChg chg="del">
          <ac:chgData name="Reiß, Stefanie" userId="b20c5327-cfc3-431e-adba-f3d9960e0b2b" providerId="ADAL" clId="{CC355F98-81D1-4EBF-BA18-33CA2179B915}" dt="2023-07-27T12:44:30.203" v="94" actId="478"/>
          <ac:picMkLst>
            <pc:docMk/>
            <pc:sldMk cId="2851155025" sldId="291"/>
            <ac:picMk id="22" creationId="{7FB3E94C-5887-4914-A3A7-F046CF2D7E5E}"/>
          </ac:picMkLst>
        </pc:picChg>
        <pc:picChg chg="del">
          <ac:chgData name="Reiß, Stefanie" userId="b20c5327-cfc3-431e-adba-f3d9960e0b2b" providerId="ADAL" clId="{CC355F98-81D1-4EBF-BA18-33CA2179B915}" dt="2023-07-27T14:02:38.964" v="1012" actId="478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6" creationId="{1C3754F1-5161-74C9-0E9B-6323E4D25BB4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7" creationId="{F9CD72A4-6F68-D1AC-97D0-75AD0DD16300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9" creationId="{6EC7A4C3-D0FA-7BB4-C3B6-9572C3CBC10B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3" creationId="{68040A61-8C87-5DA2-99C9-71C77F11238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4" creationId="{223E6A47-D784-505F-CD7E-376B8DF6FDDE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5" creationId="{B88ED5F2-9B01-3949-FE2E-EAE60390B7FC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6" creationId="{8875A31E-696F-BEE2-1934-160D01968A08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8" creationId="{35FCA2F6-8965-EAB4-5058-BC651D130A9D}"/>
          </ac:picMkLst>
        </pc:picChg>
        <pc:picChg chg="add mod">
          <ac:chgData name="Reiß, Stefanie" userId="b20c5327-cfc3-431e-adba-f3d9960e0b2b" providerId="ADAL" clId="{CC355F98-81D1-4EBF-BA18-33CA2179B915}" dt="2023-07-27T13:27:03.706" v="686"/>
          <ac:picMkLst>
            <pc:docMk/>
            <pc:sldMk cId="2851155025" sldId="291"/>
            <ac:picMk id="39" creationId="{3E159314-6592-A91E-E8B0-91B2757F934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45.207" v="1014" actId="207"/>
        <pc:sldMkLst>
          <pc:docMk/>
          <pc:sldMk cId="3807644097" sldId="292"/>
        </pc:sldMkLst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5" creationId="{9B05D98B-D1ED-7752-58C0-94D3C36866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8" creationId="{603D6D56-A723-A996-AE33-FEC0AAF5F812}"/>
          </ac:spMkLst>
        </pc:spChg>
        <pc:spChg chg="mod">
          <ac:chgData name="Reiß, Stefanie" userId="b20c5327-cfc3-431e-adba-f3d9960e0b2b" providerId="ADAL" clId="{CC355F98-81D1-4EBF-BA18-33CA2179B915}" dt="2023-07-27T14:02:45.207" v="1014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29" creationId="{8F3AD34C-4B80-6095-4DA2-1A1B64E87A8E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1" creationId="{91904F33-6684-2DBB-A3C5-B2EC8522B52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2" creationId="{382D7188-DE74-4E51-8E70-81FA7765F193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3" creationId="{3569AC1C-586D-3AA9-712C-51546944160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8" creationId="{7080A307-E47D-9006-926A-335E0BBB8AD2}"/>
          </ac:spMkLst>
        </pc:spChg>
        <pc:grpChg chg="add 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3" creationId="{67BB5756-19B2-353A-FAA6-CE9E08290518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6" creationId="{5771F62B-7031-361C-713B-9778B6397482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7" creationId="{C910483F-7440-84E8-99C5-8884AC563DD8}"/>
          </ac:grpSpMkLst>
        </pc:grpChg>
        <pc:grpChg chg="del">
          <ac:chgData name="Reiß, Stefanie" userId="b20c5327-cfc3-431e-adba-f3d9960e0b2b" providerId="ADAL" clId="{CC355F98-81D1-4EBF-BA18-33CA2179B915}" dt="2023-07-27T13:18:32.586" v="520" actId="478"/>
          <ac:grpSpMkLst>
            <pc:docMk/>
            <pc:sldMk cId="3807644097" sldId="292"/>
            <ac:grpSpMk id="12" creationId="{89A54B7C-3735-4098-ACE6-0010D18AB5C2}"/>
          </ac:grpSpMkLst>
        </pc:grp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11" creationId="{ED90CE2E-D6CA-0A22-947B-1A2202A4188E}"/>
          </ac:picMkLst>
        </pc:picChg>
        <pc:picChg chg="del">
          <ac:chgData name="Reiß, Stefanie" userId="b20c5327-cfc3-431e-adba-f3d9960e0b2b" providerId="ADAL" clId="{CC355F98-81D1-4EBF-BA18-33CA2179B915}" dt="2023-07-27T12:44:32.710" v="95" actId="478"/>
          <ac:picMkLst>
            <pc:docMk/>
            <pc:sldMk cId="3807644097" sldId="292"/>
            <ac:picMk id="24" creationId="{AB0988EB-8FFA-493A-881F-4847F4F2DC9E}"/>
          </ac:picMkLst>
        </pc:picChg>
        <pc:picChg chg="del">
          <ac:chgData name="Reiß, Stefanie" userId="b20c5327-cfc3-431e-adba-f3d9960e0b2b" providerId="ADAL" clId="{CC355F98-81D1-4EBF-BA18-33CA2179B915}" dt="2023-07-27T14:02:42.158" v="1013" actId="478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28" creationId="{3561F1F0-CB24-E034-BC68-FC96A8EDFC84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0" creationId="{837D6701-3D2C-8A29-CC83-53B308B875EF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4" creationId="{DAE42664-808A-8AD6-ECEC-C590744EA5E9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5" creationId="{D83DFD08-5192-2D0F-8554-118C93D2F1F8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6" creationId="{C65860DA-A119-D928-D107-9BFE13ED3EAE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7" creationId="{8B991F57-F568-8727-A611-6C747647BF7D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9" creationId="{7D006F55-2640-1564-2AA0-2F5D5528FD5A}"/>
          </ac:picMkLst>
        </pc:picChg>
        <pc:picChg chg="add mod">
          <ac:chgData name="Reiß, Stefanie" userId="b20c5327-cfc3-431e-adba-f3d9960e0b2b" providerId="ADAL" clId="{CC355F98-81D1-4EBF-BA18-33CA2179B915}" dt="2023-07-27T13:27:04.896" v="687"/>
          <ac:picMkLst>
            <pc:docMk/>
            <pc:sldMk cId="3807644097" sldId="292"/>
            <ac:picMk id="40" creationId="{5D79A641-CDB9-920D-309D-C2CF2A23A95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7.085" v="868" actId="478"/>
        <pc:sldMkLst>
          <pc:docMk/>
          <pc:sldMk cId="1697360457" sldId="293"/>
        </pc:sldMkLst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5" creationId="{C335C166-462C-F710-098E-F999E283BB7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9" creationId="{B059C5B1-B629-6D80-33B3-FE87C4E8D4C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28" creationId="{8A4CE684-0690-9D9A-1FE2-0CF37C913B6D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1" creationId="{D536B0EB-B5B0-6DA3-D063-5693736F4ED7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3" creationId="{78CB28E5-7B59-365B-5620-5A5AFB2EDDB2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5" creationId="{5BB89DAB-917D-7557-C132-4881DF9D83DE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40" creationId="{2D25406E-0373-17F7-2019-943CE59FEB60}"/>
          </ac:spMkLst>
        </pc:spChg>
        <pc:grpChg chg="add 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3" creationId="{4A6F5820-4EDF-5B89-4E2C-A351FB4B506A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6" creationId="{C09CDA9C-61FA-CFA8-0CEC-E3E9B77D7F8F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7" creationId="{C2191A23-AD7C-65EE-3281-908B1BC4FBC6}"/>
          </ac:grpSpMkLst>
        </pc:grpChg>
        <pc:grpChg chg="del">
          <ac:chgData name="Reiß, Stefanie" userId="b20c5327-cfc3-431e-adba-f3d9960e0b2b" providerId="ADAL" clId="{CC355F98-81D1-4EBF-BA18-33CA2179B915}" dt="2023-07-27T13:17:32.159" v="490" actId="478"/>
          <ac:grpSpMkLst>
            <pc:docMk/>
            <pc:sldMk cId="1697360457" sldId="293"/>
            <ac:grpSpMk id="12" creationId="{90C8371D-4D55-4ED9-BAC1-EDAFD3947011}"/>
          </ac:grpSpMkLst>
        </pc:grpChg>
        <pc:picChg chg="del">
          <ac:chgData name="Reiß, Stefanie" userId="b20c5327-cfc3-431e-adba-f3d9960e0b2b" providerId="ADAL" clId="{CC355F98-81D1-4EBF-BA18-33CA2179B915}" dt="2023-07-27T12:43:31.741" v="69" actId="478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6" creationId="{4CECF2FC-467D-D58D-D96B-679DD2FA108D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7" creationId="{425C3ACE-4FEC-63F2-8258-65738C6E8D5F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9" creationId="{3DA7405A-35C2-D059-239C-88805D974C67}"/>
          </ac:picMkLst>
        </pc:picChg>
        <pc:picChg chg="del">
          <ac:chgData name="Reiß, Stefanie" userId="b20c5327-cfc3-431e-adba-f3d9960e0b2b" providerId="ADAL" clId="{CC355F98-81D1-4EBF-BA18-33CA2179B915}" dt="2023-07-27T13:46:36.044" v="866" actId="478"/>
          <ac:picMkLst>
            <pc:docMk/>
            <pc:sldMk cId="1697360457" sldId="293"/>
            <ac:picMk id="30" creationId="{71CD10C3-00D1-4ADE-9EE6-19199D84C618}"/>
          </ac:picMkLst>
        </pc:picChg>
        <pc:picChg chg="del">
          <ac:chgData name="Reiß, Stefanie" userId="b20c5327-cfc3-431e-adba-f3d9960e0b2b" providerId="ADAL" clId="{CC355F98-81D1-4EBF-BA18-33CA2179B915}" dt="2023-07-27T13:46:36.468" v="867" actId="478"/>
          <ac:picMkLst>
            <pc:docMk/>
            <pc:sldMk cId="1697360457" sldId="293"/>
            <ac:picMk id="32" creationId="{367351D0-A1F7-412F-A1BE-F019DE715629}"/>
          </ac:picMkLst>
        </pc:picChg>
        <pc:picChg chg="del">
          <ac:chgData name="Reiß, Stefanie" userId="b20c5327-cfc3-431e-adba-f3d9960e0b2b" providerId="ADAL" clId="{CC355F98-81D1-4EBF-BA18-33CA2179B915}" dt="2023-07-27T13:46:37.085" v="868" actId="478"/>
          <ac:picMkLst>
            <pc:docMk/>
            <pc:sldMk cId="1697360457" sldId="293"/>
            <ac:picMk id="34" creationId="{8545F7BA-6833-4797-A40C-63B3613459F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6" creationId="{9B7AD764-F6A7-1E6D-53C4-BD798F2F2E5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7" creationId="{4C263A8E-FCDF-F947-87E4-BFE40FB374B5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8" creationId="{BEFD2F23-E6FB-031A-AC90-1642D0097D39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9" creationId="{93192813-873D-FC58-1CAA-F25168A62D1C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41" creationId="{4C003124-99CC-4C79-61F6-72D410253B5F}"/>
          </ac:picMkLst>
        </pc:picChg>
        <pc:picChg chg="add mod">
          <ac:chgData name="Reiß, Stefanie" userId="b20c5327-cfc3-431e-adba-f3d9960e0b2b" providerId="ADAL" clId="{CC355F98-81D1-4EBF-BA18-33CA2179B915}" dt="2023-07-27T13:26:41.396" v="663"/>
          <ac:picMkLst>
            <pc:docMk/>
            <pc:sldMk cId="1697360457" sldId="293"/>
            <ac:picMk id="42" creationId="{DBF1F4C6-0012-A69B-15FF-447149D28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0.944" v="893" actId="478"/>
        <pc:sldMkLst>
          <pc:docMk/>
          <pc:sldMk cId="86944242" sldId="294"/>
        </pc:sldMkLst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5" creationId="{5370F7DB-601A-E5EB-D90B-413BE76F870F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9" creationId="{0EBE11CF-B103-FFE6-CFA5-2ACA9090C249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28" creationId="{E0272CC2-BA96-DDBC-EF84-5C2304AC15A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1" creationId="{BEB316CC-FC85-60BC-1DF7-7308C349FAD1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2" creationId="{6A7B10AC-ED69-971B-A911-0CE01D74EC80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3" creationId="{158AC6FC-08A4-904C-1ECF-C956FA17E7D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40" creationId="{0C1E83A1-E755-5581-F031-9D683D137ECF}"/>
          </ac:spMkLst>
        </pc:spChg>
        <pc:grpChg chg="add 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3" creationId="{634DB281-CA69-2AD9-4252-6C9DC7BF9E2C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6" creationId="{24455C4F-195F-074E-5C99-9141EC64240F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7" creationId="{22FA7F0D-2925-9BAD-B793-0463687E2C4F}"/>
          </ac:grpSpMkLst>
        </pc:grpChg>
        <pc:grpChg chg="del">
          <ac:chgData name="Reiß, Stefanie" userId="b20c5327-cfc3-431e-adba-f3d9960e0b2b" providerId="ADAL" clId="{CC355F98-81D1-4EBF-BA18-33CA2179B915}" dt="2023-07-27T13:17:50.637" v="499" actId="478"/>
          <ac:grpSpMkLst>
            <pc:docMk/>
            <pc:sldMk cId="86944242" sldId="294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2:43:47.154" v="76" actId="478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6" creationId="{85B14F56-FAD9-7E51-5FE1-861A7355502E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7" creationId="{2C0951A9-78D5-D951-B3A1-669249849E1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9" creationId="{D2491DC7-E926-712A-184A-BB8D94140795}"/>
          </ac:picMkLst>
        </pc:picChg>
        <pc:picChg chg="del">
          <ac:chgData name="Reiß, Stefanie" userId="b20c5327-cfc3-431e-adba-f3d9960e0b2b" providerId="ADAL" clId="{CC355F98-81D1-4EBF-BA18-33CA2179B915}" dt="2023-07-27T13:52:39.841" v="891" actId="478"/>
          <ac:picMkLst>
            <pc:docMk/>
            <pc:sldMk cId="86944242" sldId="294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CC355F98-81D1-4EBF-BA18-33CA2179B915}" dt="2023-07-27T13:52:40.420" v="892" actId="478"/>
          <ac:picMkLst>
            <pc:docMk/>
            <pc:sldMk cId="86944242" sldId="294"/>
            <ac:picMk id="34" creationId="{24F9AAEA-9D82-43D8-BF9C-C76F13B6F5E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5" creationId="{7733FA5B-8CA2-4E24-5B7C-0521C9FC44DC}"/>
          </ac:picMkLst>
        </pc:picChg>
        <pc:picChg chg="del">
          <ac:chgData name="Reiß, Stefanie" userId="b20c5327-cfc3-431e-adba-f3d9960e0b2b" providerId="ADAL" clId="{CC355F98-81D1-4EBF-BA18-33CA2179B915}" dt="2023-07-27T13:52:40.944" v="893" actId="478"/>
          <ac:picMkLst>
            <pc:docMk/>
            <pc:sldMk cId="86944242" sldId="294"/>
            <ac:picMk id="36" creationId="{0674CB84-44A6-47DF-A82B-89FD18A047E7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7" creationId="{8C01C287-130E-5B3D-73FE-FBD087711200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8" creationId="{04A150EA-D336-5E9D-4C32-6654371F502C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9" creationId="{08A4C3A0-8F62-38A4-4278-F732FA3A79C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41" creationId="{0A5C105E-3471-DA10-0AE4-EA420C7F023C}"/>
          </ac:picMkLst>
        </pc:picChg>
        <pc:picChg chg="add mod">
          <ac:chgData name="Reiß, Stefanie" userId="b20c5327-cfc3-431e-adba-f3d9960e0b2b" providerId="ADAL" clId="{CC355F98-81D1-4EBF-BA18-33CA2179B915}" dt="2023-07-27T13:26:48.248" v="670"/>
          <ac:picMkLst>
            <pc:docMk/>
            <pc:sldMk cId="86944242" sldId="294"/>
            <ac:picMk id="42" creationId="{8ECBA268-AE64-B26A-32DA-439BE0801F24}"/>
          </ac:picMkLst>
        </pc:picChg>
      </pc:sldChg>
      <pc:sldChg chg="del">
        <pc:chgData name="Reiß, Stefanie" userId="b20c5327-cfc3-431e-adba-f3d9960e0b2b" providerId="ADAL" clId="{CC355F98-81D1-4EBF-BA18-33CA2179B915}" dt="2023-07-27T13:24:57.668" v="628" actId="47"/>
        <pc:sldMkLst>
          <pc:docMk/>
          <pc:sldMk cId="3249258843" sldId="306"/>
        </pc:sldMkLst>
      </pc:sldChg>
      <pc:sldChg chg="addSp delSp modSp mod">
        <pc:chgData name="Reiß, Stefanie" userId="b20c5327-cfc3-431e-adba-f3d9960e0b2b" providerId="ADAL" clId="{CC355F98-81D1-4EBF-BA18-33CA2179B915}" dt="2023-07-27T13:20:21.309" v="537" actId="1076"/>
        <pc:sldMkLst>
          <pc:docMk/>
          <pc:sldMk cId="3514452171" sldId="307"/>
        </pc:sldMkLst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1" creationId="{FF965A77-6A07-524D-33AE-7D03B1B34AF6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7" creationId="{AB8A2B5C-0F8F-89B6-F71E-DE486BB41C1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9" creationId="{D7F8F35D-2833-19E8-B890-3952772CE40D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0" creationId="{3626C24A-406B-936E-FD0C-B3512BC793E3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1" creationId="{1D398C22-E30A-DB3F-98BF-8D93587101A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6" creationId="{DF99C194-C966-8DE6-1FFB-BDB7B666FD6B}"/>
          </ac:spMkLst>
        </pc:spChg>
        <pc:spChg chg="add mod">
          <ac:chgData name="Reiß, Stefanie" userId="b20c5327-cfc3-431e-adba-f3d9960e0b2b" providerId="ADAL" clId="{CC355F98-81D1-4EBF-BA18-33CA2179B915}" dt="2023-07-27T13:20:07.025" v="535" actId="164"/>
          <ac:spMkLst>
            <pc:docMk/>
            <pc:sldMk cId="3514452171" sldId="307"/>
            <ac:spMk id="28" creationId="{DB7BE261-7026-7A66-2F3C-5164F8723B50}"/>
          </ac:spMkLst>
        </pc:spChg>
        <pc:grpChg chg="add mod ord">
          <ac:chgData name="Reiß, Stefanie" userId="b20c5327-cfc3-431e-adba-f3d9960e0b2b" providerId="ADAL" clId="{CC355F98-81D1-4EBF-BA18-33CA2179B915}" dt="2023-07-27T13:20:07.025" v="535" actId="164"/>
          <ac:grpSpMkLst>
            <pc:docMk/>
            <pc:sldMk cId="3514452171" sldId="307"/>
            <ac:grpSpMk id="6" creationId="{8D89B8E5-D750-4094-DE32-6AD2A5060887}"/>
          </ac:grpSpMkLst>
        </pc:grpChg>
        <pc:grpChg chg="mod">
          <ac:chgData name="Reiß, Stefanie" userId="b20c5327-cfc3-431e-adba-f3d9960e0b2b" providerId="ADAL" clId="{CC355F98-81D1-4EBF-BA18-33CA2179B915}" dt="2023-07-27T13:16:06.699" v="470"/>
          <ac:grpSpMkLst>
            <pc:docMk/>
            <pc:sldMk cId="3514452171" sldId="307"/>
            <ac:grpSpMk id="10" creationId="{37E87095-A61D-96DF-068E-B53AC19BD8FC}"/>
          </ac:grpSpMkLst>
        </pc:grpChg>
        <pc:grpChg chg="add mod">
          <ac:chgData name="Reiß, Stefanie" userId="b20c5327-cfc3-431e-adba-f3d9960e0b2b" providerId="ADAL" clId="{CC355F98-81D1-4EBF-BA18-33CA2179B915}" dt="2023-07-27T13:20:21.309" v="537" actId="1076"/>
          <ac:grpSpMkLst>
            <pc:docMk/>
            <pc:sldMk cId="3514452171" sldId="307"/>
            <ac:grpSpMk id="29" creationId="{1CD8E141-608C-6090-F9CA-DF0DF5C3F966}"/>
          </ac:grpSpMkLst>
        </pc:grpChg>
        <pc:picChg chg="add mod">
          <ac:chgData name="Reiß, Stefanie" userId="b20c5327-cfc3-431e-adba-f3d9960e0b2b" providerId="ADAL" clId="{CC355F98-81D1-4EBF-BA18-33CA2179B915}" dt="2023-07-27T12:45:44.640" v="100" actId="1076"/>
          <ac:picMkLst>
            <pc:docMk/>
            <pc:sldMk cId="3514452171" sldId="307"/>
            <ac:picMk id="5" creationId="{04A4EFB5-F08A-2333-88F3-F0B9A0707925}"/>
          </ac:picMkLst>
        </pc:picChg>
        <pc:picChg chg="del">
          <ac:chgData name="Reiß, Stefanie" userId="b20c5327-cfc3-431e-adba-f3d9960e0b2b" providerId="ADAL" clId="{CC355F98-81D1-4EBF-BA18-33CA2179B915}" dt="2023-07-27T13:16:05.265" v="469" actId="478"/>
          <ac:picMkLst>
            <pc:docMk/>
            <pc:sldMk cId="3514452171" sldId="307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2:45:18.465" v="99" actId="478"/>
          <ac:picMkLst>
            <pc:docMk/>
            <pc:sldMk cId="3514452171" sldId="307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4" creationId="{7F6BA23B-E408-9B86-9CFA-FFD8E24E9A84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6" creationId="{26C08001-E41D-9412-B174-3D2FBBD6C571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8" creationId="{8573F984-FE77-EEA1-77F8-86EA486A2880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2" creationId="{E52D1EFC-DD6F-B1D8-807A-DB7C0B65230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3" creationId="{11F9744A-32CA-6DBA-DCDE-F2A974632EA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4" creationId="{D19EA4F4-12FC-1F7A-A6D1-93942621B03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5" creationId="{8DC65116-ADDB-6A76-EFFE-758C9C4611D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7" creationId="{F4CC0A1B-52AC-CA87-8749-BA4D8EF20C6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08.255" v="614"/>
        <pc:sldMkLst>
          <pc:docMk/>
          <pc:sldMk cId="1475763611" sldId="308"/>
        </pc:sldMkLst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6" creationId="{188C7AC1-E6D7-5E17-474D-1D35BBCBD8DF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4" creationId="{A39F34B0-F27B-E074-CE63-CDC4053D7955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8" creationId="{2259510A-64BB-C3F6-697A-DE985343B832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0" creationId="{0958B4B1-5777-F197-28C0-89BF5079270A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1" creationId="{6A26E38E-516B-A6E5-1FD3-A11BE0FB9C94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2" creationId="{B56E7C5A-5600-9137-F9D6-EDD93976563C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7" creationId="{8163EC1A-78A8-C5DD-8862-ED7CC8DCAEEC}"/>
          </ac:spMkLst>
        </pc:spChg>
        <pc:grpChg chg="add 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5" creationId="{F555C05E-164E-5389-3821-F68B16887493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0" creationId="{4F4D3F94-703F-F722-F7E5-148611522586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1" creationId="{DD2E1C1A-FD4F-A5EB-4FA1-54CDD486E67C}"/>
          </ac:grpSpMkLst>
        </pc:grpChg>
        <pc:picChg chg="del">
          <ac:chgData name="Reiß, Stefanie" userId="b20c5327-cfc3-431e-adba-f3d9960e0b2b" providerId="ADAL" clId="{CC355F98-81D1-4EBF-BA18-33CA2179B915}" dt="2023-07-27T13:20:31.957" v="538" actId="478"/>
          <ac:picMkLst>
            <pc:docMk/>
            <pc:sldMk cId="1475763611" sldId="308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3:24:07.942" v="613" actId="478"/>
          <ac:picMkLst>
            <pc:docMk/>
            <pc:sldMk cId="1475763611" sldId="308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6" creationId="{D375B171-90F5-F96C-2AA0-E64A2D6C2F90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7" creationId="{A687BDF9-0348-50F8-6F76-827219C98141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9" creationId="{D199776C-B213-8B16-0807-F8F3C95AE2C3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3" creationId="{DBEAF072-4F84-5DBE-F495-D811054DCBF8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4" creationId="{839339B9-8072-022B-9393-2B6655D0C994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5" creationId="{F8713F45-550A-0D7E-2F17-20120EC0EC92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6" creationId="{8677C9CE-F446-287E-49AB-677A5CB1941B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8" creationId="{0E399FC6-AA39-4C9E-978B-6676B1182C6E}"/>
          </ac:picMkLst>
        </pc:picChg>
        <pc:picChg chg="add mod">
          <ac:chgData name="Reiß, Stefanie" userId="b20c5327-cfc3-431e-adba-f3d9960e0b2b" providerId="ADAL" clId="{CC355F98-81D1-4EBF-BA18-33CA2179B915}" dt="2023-07-27T13:24:08.255" v="614"/>
          <ac:picMkLst>
            <pc:docMk/>
            <pc:sldMk cId="1475763611" sldId="308"/>
            <ac:picMk id="29" creationId="{79289D32-C72D-F24D-44D9-E4C44179F3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3.081" v="616"/>
        <pc:sldMkLst>
          <pc:docMk/>
          <pc:sldMk cId="3833218672" sldId="309"/>
        </pc:sldMkLst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0" creationId="{ECC28E58-3DBA-D162-B124-2D5E61ABDD09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6" creationId="{52C4F8CB-CC7B-D8E5-CD1A-3B23E9508F44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8" creationId="{96A6D403-CF60-F815-6EE0-4AF03B3E759E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9" creationId="{C054A28A-8588-064C-6140-A3E7BECEAA35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0" creationId="{A6CBFB53-F168-2064-7780-7D833E46DD6B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5" creationId="{253AFE0A-A82A-EFC5-8671-74876DF97FF9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28" creationId="{261D2DC3-F981-B65F-6D17-CCA0AFB35A12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1" creationId="{760E0E97-FE2B-BC78-6F52-BE47B59DE85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4" creationId="{6D33E8DC-9363-4223-2D44-BBC735F22F7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6" creationId="{FD96C97F-05FC-8A70-06B4-CBBAA7FC70CC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7" creationId="{832C2F44-17AB-CE7A-C6A9-D655BAA3FE41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8" creationId="{C3C279B0-81EC-9CA9-BE71-E863CDE860FB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43" creationId="{6128CF5E-4AD9-9057-03FD-C41AD3D50247}"/>
          </ac:spMkLst>
        </pc:spChg>
        <pc:grpChg chg="add del mod">
          <ac:chgData name="Reiß, Stefanie" userId="b20c5327-cfc3-431e-adba-f3d9960e0b2b" providerId="ADAL" clId="{CC355F98-81D1-4EBF-BA18-33CA2179B915}" dt="2023-07-27T13:20:38.712" v="540" actId="478"/>
          <ac:grpSpMkLst>
            <pc:docMk/>
            <pc:sldMk cId="3833218672" sldId="309"/>
            <ac:grpSpMk id="5" creationId="{A7D00505-9ED1-3E30-2569-D8CC75AC39CF}"/>
          </ac:grpSpMkLst>
        </pc:grpChg>
        <pc:grpChg chg="mod">
          <ac:chgData name="Reiß, Stefanie" userId="b20c5327-cfc3-431e-adba-f3d9960e0b2b" providerId="ADAL" clId="{CC355F98-81D1-4EBF-BA18-33CA2179B915}" dt="2023-07-27T13:17:20.433" v="486"/>
          <ac:grpSpMkLst>
            <pc:docMk/>
            <pc:sldMk cId="3833218672" sldId="309"/>
            <ac:grpSpMk id="6" creationId="{3C9321F8-5FBA-0357-75E0-4A1BC7C05862}"/>
          </ac:grpSpMkLst>
        </pc:grpChg>
        <pc:grpChg chg="add 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7" creationId="{3E361BCB-103C-2DDB-23F0-AFD4C933326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9" creationId="{D7025D2F-470B-9D00-6F75-471699EF76B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30" creationId="{00D024E2-994C-7EAC-1096-4E4F0CA391FC}"/>
          </ac:grpSpMkLst>
        </pc:grpChg>
        <pc:picChg chg="del">
          <ac:chgData name="Reiß, Stefanie" userId="b20c5327-cfc3-431e-adba-f3d9960e0b2b" providerId="ADAL" clId="{CC355F98-81D1-4EBF-BA18-33CA2179B915}" dt="2023-07-27T13:17:19.302" v="485" actId="478"/>
          <ac:picMkLst>
            <pc:docMk/>
            <pc:sldMk cId="3833218672" sldId="309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1" creationId="{2AF960C6-A877-8FC1-CE33-06FA4D96CCBA}"/>
          </ac:picMkLst>
        </pc:picChg>
        <pc:picChg chg="del">
          <ac:chgData name="Reiß, Stefanie" userId="b20c5327-cfc3-431e-adba-f3d9960e0b2b" providerId="ADAL" clId="{CC355F98-81D1-4EBF-BA18-33CA2179B915}" dt="2023-07-27T13:24:12.790" v="615" actId="478"/>
          <ac:picMkLst>
            <pc:docMk/>
            <pc:sldMk cId="3833218672" sldId="309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4" creationId="{A20150BD-4C23-7701-6685-B0D07BB2E813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7" creationId="{22FE4551-20E8-A9EC-F561-1C2B4F2D2ADC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1" creationId="{C1A8749F-BD0A-E67E-CE64-FACB1791DBFE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2" creationId="{F72C4D25-7E81-E085-157D-E95BFD586884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3" creationId="{01899BE1-4957-C683-5A67-FD83CB425428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4" creationId="{DC0F8CEA-EA57-0FEB-FAAA-6B847EB194CB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6" creationId="{6DAEB7B0-7A97-0B2F-34C5-78B4C59EE76C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2" creationId="{D9CAD33E-58B4-B5FF-7DEA-DD6A3253F209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3" creationId="{470F5723-C144-A8FD-BBC0-CD5A18D545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5" creationId="{B9715D56-0B8E-4421-334C-7708C04440F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9" creationId="{61457C5F-BF84-D3AA-C6AD-DC837944671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0" creationId="{D8D59FAC-0E59-F051-07C3-5A2C69F8BB43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1" creationId="{F0251551-7FEF-C91A-85B0-3F174470DA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2" creationId="{FD31B1DA-EF73-3984-5BE3-18066B6A42AA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4" creationId="{69D569BA-790C-BE0D-3E3D-AD551AAC4063}"/>
          </ac:picMkLst>
        </pc:picChg>
        <pc:picChg chg="add mod">
          <ac:chgData name="Reiß, Stefanie" userId="b20c5327-cfc3-431e-adba-f3d9960e0b2b" providerId="ADAL" clId="{CC355F98-81D1-4EBF-BA18-33CA2179B915}" dt="2023-07-27T13:24:13.081" v="616"/>
          <ac:picMkLst>
            <pc:docMk/>
            <pc:sldMk cId="3833218672" sldId="309"/>
            <ac:picMk id="45" creationId="{F99CABBC-87C7-F056-2963-EFB55599A96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7.361" v="618"/>
        <pc:sldMkLst>
          <pc:docMk/>
          <pc:sldMk cId="4048262619" sldId="310"/>
        </pc:sldMkLst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0" creationId="{E0EE80EE-F552-BB03-DA64-60307216206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6" creationId="{CBD309DE-9638-57C8-6264-1F849D70D27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8" creationId="{6342B9E4-1C8E-CB16-8695-F8AC9D9CF0A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9" creationId="{5AE38567-9148-18EF-CE9C-A40EB774B0A0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0" creationId="{FBC85053-423E-B09A-DA65-6D26BA38654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5" creationId="{7AD2ADD0-3302-CC99-8CFE-2A279822A34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28" creationId="{62E4DDF6-A4D1-8B90-EC67-5E2B4E9D277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1" creationId="{30BC2A58-FED3-C6CD-ACA6-018E4379BFA5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4" creationId="{CB4B4B57-D187-670D-8AB8-1907798A6F80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6" creationId="{F9B7A078-61C9-7E47-C4F4-5A71138C8B42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7" creationId="{71BF0603-6415-BD67-34FA-CF664CCBC04D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8" creationId="{4B131360-C870-D0C7-9AFD-238775CA7BB1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43" creationId="{075D747C-9879-02E3-F582-7F846E010DB1}"/>
          </ac:spMkLst>
        </pc:spChg>
        <pc:grpChg chg="add del mod">
          <ac:chgData name="Reiß, Stefanie" userId="b20c5327-cfc3-431e-adba-f3d9960e0b2b" providerId="ADAL" clId="{CC355F98-81D1-4EBF-BA18-33CA2179B915}" dt="2023-07-27T13:21:09.270" v="542" actId="478"/>
          <ac:grpSpMkLst>
            <pc:docMk/>
            <pc:sldMk cId="4048262619" sldId="310"/>
            <ac:grpSpMk id="5" creationId="{37BC925F-A725-CB96-5E52-7BA0D4091BE8}"/>
          </ac:grpSpMkLst>
        </pc:grpChg>
        <pc:grpChg chg="mod">
          <ac:chgData name="Reiß, Stefanie" userId="b20c5327-cfc3-431e-adba-f3d9960e0b2b" providerId="ADAL" clId="{CC355F98-81D1-4EBF-BA18-33CA2179B915}" dt="2023-07-27T13:17:43.384" v="495"/>
          <ac:grpSpMkLst>
            <pc:docMk/>
            <pc:sldMk cId="4048262619" sldId="310"/>
            <ac:grpSpMk id="6" creationId="{3A52063B-2AE5-9148-FE0B-210443D03BA4}"/>
          </ac:grpSpMkLst>
        </pc:grpChg>
        <pc:grpChg chg="add 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7" creationId="{F57F2A1A-3BA0-4C47-F529-79BDF5E55B45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9" creationId="{853E2EC7-D5F7-834A-0FEA-AD463B5B9F27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30" creationId="{E47901FB-3BEA-4BB5-AD9E-B31A060A3F69}"/>
          </ac:grpSpMkLst>
        </pc:grpChg>
        <pc:picChg chg="del">
          <ac:chgData name="Reiß, Stefanie" userId="b20c5327-cfc3-431e-adba-f3d9960e0b2b" providerId="ADAL" clId="{CC355F98-81D1-4EBF-BA18-33CA2179B915}" dt="2023-07-27T13:17:41.135" v="494" actId="478"/>
          <ac:picMkLst>
            <pc:docMk/>
            <pc:sldMk cId="4048262619" sldId="310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1" creationId="{96171E1E-C185-280E-2A51-5449A23EEA0C}"/>
          </ac:picMkLst>
        </pc:picChg>
        <pc:picChg chg="del">
          <ac:chgData name="Reiß, Stefanie" userId="b20c5327-cfc3-431e-adba-f3d9960e0b2b" providerId="ADAL" clId="{CC355F98-81D1-4EBF-BA18-33CA2179B915}" dt="2023-07-27T13:24:17.092" v="617" actId="478"/>
          <ac:picMkLst>
            <pc:docMk/>
            <pc:sldMk cId="4048262619" sldId="310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4" creationId="{5057849F-1050-123E-1730-33BF865B5D50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7" creationId="{5324C7F8-2751-F7A6-DFAA-BDBDE2671601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1" creationId="{CF8A47CF-C745-491C-8069-447B56D56467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2" creationId="{A4AD1F30-BEC3-8F31-A27D-F2E8DFCB8486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3" creationId="{E2E76E75-20A0-D4B6-C62E-8A5512F7555B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4" creationId="{43F93102-970E-4D56-945E-5C5A9A9FFBC4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6" creationId="{8720757A-EDD9-23B8-EBDA-E7B9F916562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2" creationId="{7383CAF0-1ADD-2612-432A-2E572097ADDF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3" creationId="{0E289DE0-9E32-6E7D-BDD0-90CEBFDA2CBD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5" creationId="{77F6B884-6F08-CCDA-4077-A90281392056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9" creationId="{6EF2E3C1-940A-B3E7-9680-4DBC4DE5FC4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0" creationId="{958ACF6C-D31C-4F7F-B9B1-2038A0EA50CC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1" creationId="{D4F02A87-C425-4AD1-E5C7-1E5E0D7FF680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2" creationId="{8F373E14-2DEA-EDBF-3641-4E2AD1F53381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4" creationId="{EB01E1B5-443B-8A82-F0C5-CB6E43A01250}"/>
          </ac:picMkLst>
        </pc:picChg>
        <pc:picChg chg="add mod">
          <ac:chgData name="Reiß, Stefanie" userId="b20c5327-cfc3-431e-adba-f3d9960e0b2b" providerId="ADAL" clId="{CC355F98-81D1-4EBF-BA18-33CA2179B915}" dt="2023-07-27T13:24:17.361" v="618"/>
          <ac:picMkLst>
            <pc:docMk/>
            <pc:sldMk cId="4048262619" sldId="310"/>
            <ac:picMk id="45" creationId="{B74C25EE-DAC8-FC8A-6394-E4505063E1F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1.384" v="620"/>
        <pc:sldMkLst>
          <pc:docMk/>
          <pc:sldMk cId="1738114844" sldId="311"/>
        </pc:sldMkLst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0" creationId="{FD4D7A81-E97B-00C8-8A8E-DD040A37B6C6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6" creationId="{6F4D85C3-5036-07FE-ABC8-2A9BEBB5A45B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8" creationId="{4F971F1D-433C-1E46-93F7-6F794899AB93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9" creationId="{C3A3B957-D943-4751-CADD-7B006569CE3A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0" creationId="{E1325E98-6E2B-21D3-A93D-9B547CF2412E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5" creationId="{DA0B0273-E7E7-730E-EB67-7EDDB3C73E5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28" creationId="{1E5D2484-1AB2-75B0-4A12-B03119C9A4BB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1" creationId="{2CBE283B-7A00-4F9F-EEA5-C706DD4511F0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4" creationId="{37911971-2FDE-925F-B50E-DC182C5A2E2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6" creationId="{621E8A9F-771B-583D-3A15-D655910DD946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7" creationId="{3F15CBCD-5B85-4EB8-048A-479D22F13F43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8" creationId="{33F6D57A-DB8B-3B7E-C679-0DD03E3AD069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43" creationId="{A3378B84-221E-A986-03B0-81BBC1C8AA9D}"/>
          </ac:spMkLst>
        </pc:spChg>
        <pc:grpChg chg="add del mod">
          <ac:chgData name="Reiß, Stefanie" userId="b20c5327-cfc3-431e-adba-f3d9960e0b2b" providerId="ADAL" clId="{CC355F98-81D1-4EBF-BA18-33CA2179B915}" dt="2023-07-27T13:21:16.473" v="544" actId="478"/>
          <ac:grpSpMkLst>
            <pc:docMk/>
            <pc:sldMk cId="1738114844" sldId="311"/>
            <ac:grpSpMk id="5" creationId="{82BCCBC6-6F07-0EDC-179D-5C858C65A506}"/>
          </ac:grpSpMkLst>
        </pc:grpChg>
        <pc:grpChg chg="mod">
          <ac:chgData name="Reiß, Stefanie" userId="b20c5327-cfc3-431e-adba-f3d9960e0b2b" providerId="ADAL" clId="{CC355F98-81D1-4EBF-BA18-33CA2179B915}" dt="2023-07-27T13:17:58.578" v="504"/>
          <ac:grpSpMkLst>
            <pc:docMk/>
            <pc:sldMk cId="1738114844" sldId="311"/>
            <ac:grpSpMk id="6" creationId="{17D6A7C1-7390-2A92-F606-80C940F6BE95}"/>
          </ac:grpSpMkLst>
        </pc:grpChg>
        <pc:grpChg chg="add 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7" creationId="{0417C3F2-3D58-A2D5-A2AE-7676BD7ED4EC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9" creationId="{F97E4B2D-0188-9169-242A-28CEFE5CE241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30" creationId="{19BCE5D4-9AB6-21BB-E874-5A713E4335C8}"/>
          </ac:grpSpMkLst>
        </pc:grpChg>
        <pc:picChg chg="del">
          <ac:chgData name="Reiß, Stefanie" userId="b20c5327-cfc3-431e-adba-f3d9960e0b2b" providerId="ADAL" clId="{CC355F98-81D1-4EBF-BA18-33CA2179B915}" dt="2023-07-27T13:17:57.494" v="503" actId="478"/>
          <ac:picMkLst>
            <pc:docMk/>
            <pc:sldMk cId="1738114844" sldId="311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1" creationId="{29DD4A7D-4837-6CCF-DF6D-A424FC9F84F0}"/>
          </ac:picMkLst>
        </pc:picChg>
        <pc:picChg chg="del">
          <ac:chgData name="Reiß, Stefanie" userId="b20c5327-cfc3-431e-adba-f3d9960e0b2b" providerId="ADAL" clId="{CC355F98-81D1-4EBF-BA18-33CA2179B915}" dt="2023-07-27T13:24:21.086" v="619" actId="478"/>
          <ac:picMkLst>
            <pc:docMk/>
            <pc:sldMk cId="1738114844" sldId="311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4" creationId="{6E4C9615-3379-86B3-BC9B-72AA797DED51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7" creationId="{6B984BFB-E9A8-8793-3F8A-D81BC13AE922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1" creationId="{0C51CB47-B0E5-1D55-A7ED-709EE53CE78E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2" creationId="{3C2B9FEE-3E49-EA58-3AF3-53963E7A7440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3" creationId="{55DA2120-98D7-3B60-ACD7-8996B07239CC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4" creationId="{585FF6C8-19D6-0354-0CB3-FCB30487D9C4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6" creationId="{7B82B9C2-513C-DFD1-655A-B17E99ED185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2" creationId="{ACC325AC-00AE-029C-F449-52486529E3EF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3" creationId="{3A83B608-13E6-6D4B-ED08-4F73459A05C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5" creationId="{0130189F-7F7A-F6A6-D4F6-5B346C98332B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9" creationId="{778D2E8B-9383-A20C-8BF6-2757D9A14DA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0" creationId="{580CEFD3-2ACE-95A5-1C56-43FED267A17A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1" creationId="{AA4AE243-8945-2CED-F910-0C32CDD723D8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2" creationId="{FBB6CA21-5449-7BC7-448E-19921229012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4" creationId="{A76C9694-C54B-B341-4A9D-C84CDBFABF0D}"/>
          </ac:picMkLst>
        </pc:picChg>
        <pc:picChg chg="add mod">
          <ac:chgData name="Reiß, Stefanie" userId="b20c5327-cfc3-431e-adba-f3d9960e0b2b" providerId="ADAL" clId="{CC355F98-81D1-4EBF-BA18-33CA2179B915}" dt="2023-07-27T13:24:21.384" v="620"/>
          <ac:picMkLst>
            <pc:docMk/>
            <pc:sldMk cId="1738114844" sldId="311"/>
            <ac:picMk id="45" creationId="{C4B4CBC4-F564-0D22-CA80-B7E1FF0BD78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5.496" v="622"/>
        <pc:sldMkLst>
          <pc:docMk/>
          <pc:sldMk cId="1064171534" sldId="312"/>
        </pc:sldMkLst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0" creationId="{5C9B3B0C-7BF9-7306-363C-6CDE07B448C8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6" creationId="{391F0D8C-0493-8F4F-E6FF-230AD3C01DEE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8" creationId="{2004E7A5-7B7F-CF31-2A0B-282055B4040A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9" creationId="{AD070131-7229-902B-EC11-05B5E29FBC2B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0" creationId="{8457F253-E5D8-72C4-1B6F-3C4A86B20A5C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5" creationId="{2C77D383-E650-7099-94E0-11C926B980E2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28" creationId="{1F047F94-5422-DEE5-6CF6-B52D432C76F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1" creationId="{526B6D83-7AA9-971A-B2A6-DC5AEADBADA1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4" creationId="{09163FA6-E168-E418-BF70-FEC517A5B95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6" creationId="{44E21E95-065E-AD0E-0F9C-F71822BE385E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7" creationId="{2C4F4DEC-2AEB-B733-3595-10997E39DDF4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8" creationId="{9DC036D4-0AF5-4358-EA5D-4F7406ABDAD0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43" creationId="{691F56A4-4F58-20C5-3B15-F9261929B889}"/>
          </ac:spMkLst>
        </pc:spChg>
        <pc:grpChg chg="add del mod">
          <ac:chgData name="Reiß, Stefanie" userId="b20c5327-cfc3-431e-adba-f3d9960e0b2b" providerId="ADAL" clId="{CC355F98-81D1-4EBF-BA18-33CA2179B915}" dt="2023-07-27T13:21:21.441" v="546" actId="478"/>
          <ac:grpSpMkLst>
            <pc:docMk/>
            <pc:sldMk cId="1064171534" sldId="312"/>
            <ac:grpSpMk id="5" creationId="{4BE74764-9959-BFE4-9B55-DD048C6E493D}"/>
          </ac:grpSpMkLst>
        </pc:grpChg>
        <pc:grpChg chg="mod">
          <ac:chgData name="Reiß, Stefanie" userId="b20c5327-cfc3-431e-adba-f3d9960e0b2b" providerId="ADAL" clId="{CC355F98-81D1-4EBF-BA18-33CA2179B915}" dt="2023-07-27T13:18:18.006" v="513"/>
          <ac:grpSpMkLst>
            <pc:docMk/>
            <pc:sldMk cId="1064171534" sldId="312"/>
            <ac:grpSpMk id="6" creationId="{8BD09B77-D61A-6745-46F5-1FC2A08CA3C7}"/>
          </ac:grpSpMkLst>
        </pc:grpChg>
        <pc:grpChg chg="add 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7" creationId="{C9CD1AC5-878D-DB19-4CBA-176B6F2555FA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9" creationId="{9817C80F-F75A-3E08-4CBD-06C609106C16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30" creationId="{F212B9F5-5F29-D82E-0F71-31E35A244722}"/>
          </ac:grpSpMkLst>
        </pc:grpChg>
        <pc:picChg chg="del">
          <ac:chgData name="Reiß, Stefanie" userId="b20c5327-cfc3-431e-adba-f3d9960e0b2b" providerId="ADAL" clId="{CC355F98-81D1-4EBF-BA18-33CA2179B915}" dt="2023-07-27T13:18:16.743" v="512" actId="478"/>
          <ac:picMkLst>
            <pc:docMk/>
            <pc:sldMk cId="1064171534" sldId="312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1" creationId="{B6D54B36-CD32-3E44-8075-1A3D6447FC0C}"/>
          </ac:picMkLst>
        </pc:picChg>
        <pc:picChg chg="del">
          <ac:chgData name="Reiß, Stefanie" userId="b20c5327-cfc3-431e-adba-f3d9960e0b2b" providerId="ADAL" clId="{CC355F98-81D1-4EBF-BA18-33CA2179B915}" dt="2023-07-27T13:24:25.206" v="621" actId="478"/>
          <ac:picMkLst>
            <pc:docMk/>
            <pc:sldMk cId="1064171534" sldId="312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4" creationId="{FA8A259F-3D2E-5759-6830-7A85BF3DB18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7" creationId="{B792C796-3714-B73E-6F9C-D007F21114A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1" creationId="{7C98C58A-0CC0-DF61-F2D1-1488FBB496D3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2" creationId="{3838F690-4C1C-BFCB-BC2A-B7D2B1F6668E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3" creationId="{EEBBFCAB-39C5-47FE-5E68-8DD1A54DC865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4" creationId="{6F3F6CE2-81D5-BB36-B652-9BC3671041C1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6" creationId="{217CC017-9533-7AB1-53C6-B6C27A99A254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2" creationId="{F5795F48-FB48-F2B9-AA2D-B85E0BD82FC7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3" creationId="{1EC8E97D-16D2-2CA8-F36F-094CB855E17D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5" creationId="{EA7AEA67-2E6D-4713-FA81-C162AB041BB8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9" creationId="{F7E12478-A21D-8490-5AEA-04AEE98A58E0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0" creationId="{D219181B-6FED-57B0-E2AB-51A98E805BEF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1" creationId="{0D18C0D9-53CC-72B9-74BF-D94FFFAFF275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2" creationId="{116B7B22-8CB4-5DDC-F62B-AE8DBC470F26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4" creationId="{3B9567A2-B34E-BCCE-0ACA-38D270C809FC}"/>
          </ac:picMkLst>
        </pc:picChg>
        <pc:picChg chg="add mod">
          <ac:chgData name="Reiß, Stefanie" userId="b20c5327-cfc3-431e-adba-f3d9960e0b2b" providerId="ADAL" clId="{CC355F98-81D1-4EBF-BA18-33CA2179B915}" dt="2023-07-27T13:24:25.496" v="622"/>
          <ac:picMkLst>
            <pc:docMk/>
            <pc:sldMk cId="1064171534" sldId="312"/>
            <ac:picMk id="45" creationId="{9F68CB48-FFAF-7B96-B67A-15FA5A1DDE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1.343" v="950" actId="478"/>
        <pc:sldMkLst>
          <pc:docMk/>
          <pc:sldMk cId="403383519" sldId="314"/>
        </pc:sldMkLst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5" creationId="{5E2ABA99-EF74-DE31-8514-AD4DA59A18AD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28" creationId="{8602B4F5-AE8B-B64B-8D2D-48D3B46707A7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1" creationId="{35E1EED1-6BA7-5FA1-B48B-66D8B3EF77E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3" creationId="{B328BF80-4065-10F5-0BC8-19CE9330A69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4" creationId="{C0E9DF94-60F3-DDFF-336A-022F8C2F6F7B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5" creationId="{A099A1CB-A51D-16BE-C7FA-5918F763EC74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40" creationId="{378602A3-DB43-DE5E-F9B3-D0B00AE42AD9}"/>
          </ac:spMkLst>
        </pc:spChg>
        <pc:grpChg chg="add 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3" creationId="{08559C44-818F-AEA4-51C0-B85EDF4DD990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7" creationId="{AB8C2189-3972-D6F4-2914-5A7D2B2D8C11}"/>
          </ac:grpSpMkLst>
        </pc:grpChg>
        <pc:grpChg chg="del">
          <ac:chgData name="Reiß, Stefanie" userId="b20c5327-cfc3-431e-adba-f3d9960e0b2b" providerId="ADAL" clId="{CC355F98-81D1-4EBF-BA18-33CA2179B915}" dt="2023-07-27T13:18:05.535" v="508" actId="478"/>
          <ac:grpSpMkLst>
            <pc:docMk/>
            <pc:sldMk cId="403383519" sldId="31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26" creationId="{389F70C9-E776-B376-32D4-EC4C377DBD14}"/>
          </ac:grpSpMkLst>
        </pc:grpChg>
        <pc:picChg chg="del">
          <ac:chgData name="Reiß, Stefanie" userId="b20c5327-cfc3-431e-adba-f3d9960e0b2b" providerId="ADAL" clId="{CC355F98-81D1-4EBF-BA18-33CA2179B915}" dt="2023-07-27T13:59:10.304" v="948" actId="478"/>
          <ac:picMkLst>
            <pc:docMk/>
            <pc:sldMk cId="403383519" sldId="314"/>
            <ac:picMk id="6" creationId="{FAE6BC87-14F8-4620-908C-40A6BC02C273}"/>
          </ac:picMkLst>
        </pc:picChg>
        <pc:picChg chg="del">
          <ac:chgData name="Reiß, Stefanie" userId="b20c5327-cfc3-431e-adba-f3d9960e0b2b" providerId="ADAL" clId="{CC355F98-81D1-4EBF-BA18-33CA2179B915}" dt="2023-07-27T13:59:10.878" v="949" actId="478"/>
          <ac:picMkLst>
            <pc:docMk/>
            <pc:sldMk cId="403383519" sldId="314"/>
            <ac:picMk id="9" creationId="{C0832F4B-90CB-44F5-B0CC-0D84F317B442}"/>
          </ac:picMkLst>
        </pc:picChg>
        <pc:picChg chg="del">
          <ac:chgData name="Reiß, Stefanie" userId="b20c5327-cfc3-431e-adba-f3d9960e0b2b" providerId="ADAL" clId="{CC355F98-81D1-4EBF-BA18-33CA2179B915}" dt="2023-07-27T12:44:06.545" v="85" actId="478"/>
          <ac:picMkLst>
            <pc:docMk/>
            <pc:sldMk cId="403383519" sldId="314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3:59:11.343" v="950" actId="478"/>
          <ac:picMkLst>
            <pc:docMk/>
            <pc:sldMk cId="403383519" sldId="314"/>
            <ac:picMk id="27" creationId="{B89A399F-5EA2-4DD2-8EBF-F7CD30CBF105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29" creationId="{3367E886-FD8B-D9C2-A2FD-60282698E34A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0" creationId="{37827348-E35D-68DD-A725-6340D3D520C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2" creationId="{560866C2-8B80-A6FE-EF73-A8A034856DD1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6" creationId="{1C8818E5-093F-0AE3-DB0B-E12588485F7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7" creationId="{B8D762E4-EAF5-F315-2497-5C4F608869B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8" creationId="{FE4D6CD6-D538-CA53-4970-8E777BC42987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9" creationId="{6BC28A2D-3798-4EB1-D2EC-A20FAB5E862C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41" creationId="{5B908198-1D22-E16D-67D5-5DD7374D4416}"/>
          </ac:picMkLst>
        </pc:picChg>
        <pc:picChg chg="add mod">
          <ac:chgData name="Reiß, Stefanie" userId="b20c5327-cfc3-431e-adba-f3d9960e0b2b" providerId="ADAL" clId="{CC355F98-81D1-4EBF-BA18-33CA2179B915}" dt="2023-07-27T13:26:54.679" v="677"/>
          <ac:picMkLst>
            <pc:docMk/>
            <pc:sldMk cId="403383519" sldId="314"/>
            <ac:picMk id="42" creationId="{6595291F-D629-E3E4-57D4-6ACA9216B013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4.935" v="1010" actId="478"/>
        <pc:sldMkLst>
          <pc:docMk/>
          <pc:sldMk cId="3504877451" sldId="315"/>
        </pc:sldMkLst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5" creationId="{63B91D70-BDAA-811D-0999-3A9F2DBB89C2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26" creationId="{54ADDAC5-D1B1-2DBE-9B15-E840E008CED1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1" creationId="{A3C7C6D5-1BA1-379A-528A-6963CDEF973C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3" creationId="{C9AFE467-9568-C63F-E68D-9DDE8C1DB02A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4" creationId="{7882DA37-558B-E346-D6D7-FC800B5BC434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5" creationId="{57D6020D-C37A-6E3D-C8F5-D53AF0477B60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40" creationId="{B28F7E8D-AED0-F29A-A629-8D065D4CF835}"/>
          </ac:spMkLst>
        </pc:spChg>
        <pc:grpChg chg="add 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3" creationId="{4810AA00-BDF5-82DC-4C58-932F4D7ECE09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7" creationId="{979A5056-EFFF-8C89-1A9A-7F5E2F6B9E3A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9" creationId="{B6A1CD12-C691-F5E5-BC30-D0C6D21DDA88}"/>
          </ac:grpSpMkLst>
        </pc:grpChg>
        <pc:grpChg chg="del">
          <ac:chgData name="Reiß, Stefanie" userId="b20c5327-cfc3-431e-adba-f3d9960e0b2b" providerId="ADAL" clId="{CC355F98-81D1-4EBF-BA18-33CA2179B915}" dt="2023-07-27T13:18:26.702" v="517" actId="478"/>
          <ac:grpSpMkLst>
            <pc:docMk/>
            <pc:sldMk cId="3504877451" sldId="315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4:02:33.603" v="1008" actId="478"/>
          <ac:picMkLst>
            <pc:docMk/>
            <pc:sldMk cId="3504877451" sldId="315"/>
            <ac:picMk id="6" creationId="{02E2E4EF-0A33-443D-BE25-C02CDE7F1B37}"/>
          </ac:picMkLst>
        </pc:picChg>
        <pc:picChg chg="del">
          <ac:chgData name="Reiß, Stefanie" userId="b20c5327-cfc3-431e-adba-f3d9960e0b2b" providerId="ADAL" clId="{CC355F98-81D1-4EBF-BA18-33CA2179B915}" dt="2023-07-27T12:44:25.803" v="92" actId="478"/>
          <ac:picMkLst>
            <pc:docMk/>
            <pc:sldMk cId="3504877451" sldId="315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4:02:34.935" v="1010" actId="478"/>
          <ac:picMkLst>
            <pc:docMk/>
            <pc:sldMk cId="3504877451" sldId="315"/>
            <ac:picMk id="27" creationId="{734C0D06-B06C-4DD5-BBE6-B6E927E8B741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28" creationId="{FF1854A4-7EA9-512D-65B2-E9D87E9281BF}"/>
          </ac:picMkLst>
        </pc:picChg>
        <pc:picChg chg="del">
          <ac:chgData name="Reiß, Stefanie" userId="b20c5327-cfc3-431e-adba-f3d9960e0b2b" providerId="ADAL" clId="{CC355F98-81D1-4EBF-BA18-33CA2179B915}" dt="2023-07-27T14:02:34.540" v="1009" actId="478"/>
          <ac:picMkLst>
            <pc:docMk/>
            <pc:sldMk cId="3504877451" sldId="315"/>
            <ac:picMk id="29" creationId="{84D8ECEB-F555-4AE9-9754-1E0F6F57E5D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0" creationId="{F1BE4558-0471-28DD-144E-6A6F8FAEA32F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2" creationId="{66F170EE-F3A0-C8F5-3E87-381A8683B25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6" creationId="{E7E399BD-3B7A-6AB4-3F7A-B2D1106750A8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7" creationId="{AEB1956C-1A7F-FFF5-2204-C1BC1CA0563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8" creationId="{CF1B2E21-CC78-942F-E4FE-FC76D37C3446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9" creationId="{FF968564-CA5F-F619-CA83-7A84D512C51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41" creationId="{6F38235A-983F-A59F-F666-6BFAFB30F622}"/>
          </ac:picMkLst>
        </pc:picChg>
        <pc:picChg chg="add mod">
          <ac:chgData name="Reiß, Stefanie" userId="b20c5327-cfc3-431e-adba-f3d9960e0b2b" providerId="ADAL" clId="{CC355F98-81D1-4EBF-BA18-33CA2179B915}" dt="2023-07-27T13:27:01.718" v="684"/>
          <ac:picMkLst>
            <pc:docMk/>
            <pc:sldMk cId="3504877451" sldId="315"/>
            <ac:picMk id="42" creationId="{F57B7DFD-BD3B-2A86-2886-6D50DC630EF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7:31.912" v="4" actId="962"/>
        <pc:sldMkLst>
          <pc:docMk/>
          <pc:sldMk cId="2644388181" sldId="316"/>
        </pc:sldMkLst>
        <pc:picChg chg="add mod">
          <ac:chgData name="Reiß, Stefanie" userId="b20c5327-cfc3-431e-adba-f3d9960e0b2b" providerId="ADAL" clId="{CC355F98-81D1-4EBF-BA18-33CA2179B915}" dt="2023-07-27T12:37:31.912" v="4" actId="962"/>
          <ac:picMkLst>
            <pc:docMk/>
            <pc:sldMk cId="2644388181" sldId="316"/>
            <ac:picMk id="8" creationId="{4F2BD192-9CC1-AA54-1610-2F805B72AB82}"/>
          </ac:picMkLst>
        </pc:picChg>
        <pc:picChg chg="del">
          <ac:chgData name="Reiß, Stefanie" userId="b20c5327-cfc3-431e-adba-f3d9960e0b2b" providerId="ADAL" clId="{CC355F98-81D1-4EBF-BA18-33CA2179B915}" dt="2023-07-27T12:37:25.326" v="0" actId="47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9.257" v="639"/>
        <pc:sldMkLst>
          <pc:docMk/>
          <pc:sldMk cId="688289535" sldId="317"/>
        </pc:sldMkLst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2" creationId="{EF788D2A-E15B-8A01-8E31-4F086E3154AA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6" creationId="{A1A49EFD-B5AB-5C0E-C0A8-70FDB6792EC3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10" creationId="{153D833F-DE17-EFF3-ABEC-C7A61A78B2F0}"/>
          </ac:spMkLst>
        </pc:spChg>
        <pc:spChg chg="mod">
          <ac:chgData name="Reiß, Stefanie" userId="b20c5327-cfc3-431e-adba-f3d9960e0b2b" providerId="ADAL" clId="{CC355F98-81D1-4EBF-BA18-33CA2179B915}" dt="2023-07-27T13:14:37.776" v="432" actId="164"/>
          <ac:spMkLst>
            <pc:docMk/>
            <pc:sldMk cId="688289535" sldId="317"/>
            <ac:spMk id="21" creationId="{F4399596-3F27-49F2-B934-D21FD1158FAF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0" creationId="{F5F9B11E-C946-43FA-BF8D-3282CD1B494C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2" creationId="{F1C624C7-ABB7-420B-A23D-4F8F3AE2BE26}"/>
          </ac:spMkLst>
        </pc:spChg>
        <pc:spChg chg="add del mod topLvl">
          <ac:chgData name="Reiß, Stefanie" userId="b20c5327-cfc3-431e-adba-f3d9960e0b2b" providerId="ADAL" clId="{CC355F98-81D1-4EBF-BA18-33CA2179B915}" dt="2023-07-27T13:07:08.385" v="135" actId="14100"/>
          <ac:spMkLst>
            <pc:docMk/>
            <pc:sldMk cId="688289535" sldId="317"/>
            <ac:spMk id="33" creationId="{094DA92A-B287-46DE-B0D2-F169E6DDF023}"/>
          </ac:spMkLst>
        </pc:spChg>
        <pc:grpChg chg="del mod">
          <ac:chgData name="Reiß, Stefanie" userId="b20c5327-cfc3-431e-adba-f3d9960e0b2b" providerId="ADAL" clId="{CC355F98-81D1-4EBF-BA18-33CA2179B915}" dt="2023-07-27T13:07:16.532" v="138" actId="478"/>
          <ac:grpSpMkLst>
            <pc:docMk/>
            <pc:sldMk cId="688289535" sldId="317"/>
            <ac:grpSpMk id="18" creationId="{3AA0C5B6-0E9F-422B-B915-64F127610F8D}"/>
          </ac:grpSpMkLst>
        </pc:grpChg>
        <pc:grpChg chg="mod">
          <ac:chgData name="Reiß, Stefanie" userId="b20c5327-cfc3-431e-adba-f3d9960e0b2b" providerId="ADAL" clId="{CC355F98-81D1-4EBF-BA18-33CA2179B915}" dt="2023-07-27T13:14:46.885" v="433" actId="164"/>
          <ac:grpSpMkLst>
            <pc:docMk/>
            <pc:sldMk cId="688289535" sldId="317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2:55:10.848" v="120" actId="165"/>
          <ac:grpSpMkLst>
            <pc:docMk/>
            <pc:sldMk cId="688289535" sldId="317"/>
            <ac:grpSpMk id="24" creationId="{27E6FB8A-7E63-45E3-B81F-B06B6781071B}"/>
          </ac:grpSpMkLst>
        </pc:grpChg>
        <pc:grpChg chg="del mod topLvl">
          <ac:chgData name="Reiß, Stefanie" userId="b20c5327-cfc3-431e-adba-f3d9960e0b2b" providerId="ADAL" clId="{CC355F98-81D1-4EBF-BA18-33CA2179B915}" dt="2023-07-27T12:55:19.701" v="121" actId="165"/>
          <ac:grpSpMkLst>
            <pc:docMk/>
            <pc:sldMk cId="688289535" sldId="317"/>
            <ac:grpSpMk id="25" creationId="{73F91D1D-7B58-4F62-9BDA-ADA1E0A3FDAE}"/>
          </ac:grpSpMkLst>
        </pc:grpChg>
        <pc:grpChg chg="add mod">
          <ac:chgData name="Reiß, Stefanie" userId="b20c5327-cfc3-431e-adba-f3d9960e0b2b" providerId="ADAL" clId="{CC355F98-81D1-4EBF-BA18-33CA2179B915}" dt="2023-07-27T13:14:37.776" v="432" actId="164"/>
          <ac:grpSpMkLst>
            <pc:docMk/>
            <pc:sldMk cId="688289535" sldId="317"/>
            <ac:grpSpMk id="40" creationId="{2EB72F73-237C-C8DE-8199-F9BE115C7D2F}"/>
          </ac:grpSpMkLst>
        </pc:grpChg>
        <pc:grpChg chg="add mod">
          <ac:chgData name="Reiß, Stefanie" userId="b20c5327-cfc3-431e-adba-f3d9960e0b2b" providerId="ADAL" clId="{CC355F98-81D1-4EBF-BA18-33CA2179B915}" dt="2023-07-27T13:14:50.875" v="435" actId="1076"/>
          <ac:grpSpMkLst>
            <pc:docMk/>
            <pc:sldMk cId="688289535" sldId="317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CC355F98-81D1-4EBF-BA18-33CA2179B915}" dt="2023-07-27T13:25:39.238" v="629" actId="478"/>
          <ac:picMkLst>
            <pc:docMk/>
            <pc:sldMk cId="688289535" sldId="317"/>
            <ac:picMk id="15" creationId="{7E025579-1C92-4EB8-A285-7B65D6FF16E8}"/>
          </ac:picMkLst>
        </pc:picChg>
        <pc:picChg chg="mod modCrop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19" creationId="{999AB613-EE0B-4F3F-A2B0-F51B598905D1}"/>
          </ac:picMkLst>
        </pc:picChg>
        <pc:picChg chg="mod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20" creationId="{16637F81-B294-46B3-AC39-923E13653AAB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6" creationId="{6935F423-4C10-4AB3-8B05-D2B787A0654D}"/>
          </ac:picMkLst>
        </pc:picChg>
        <pc:picChg chg="del mod topLvl">
          <ac:chgData name="Reiß, Stefanie" userId="b20c5327-cfc3-431e-adba-f3d9960e0b2b" providerId="ADAL" clId="{CC355F98-81D1-4EBF-BA18-33CA2179B915}" dt="2023-07-27T12:55:24.957" v="123" actId="478"/>
          <ac:picMkLst>
            <pc:docMk/>
            <pc:sldMk cId="688289535" sldId="317"/>
            <ac:picMk id="27" creationId="{14366D12-E034-4F53-A0DE-EA176281F4C4}"/>
          </ac:picMkLst>
        </pc:picChg>
        <pc:picChg chg="del mod topLvl">
          <ac:chgData name="Reiß, Stefanie" userId="b20c5327-cfc3-431e-adba-f3d9960e0b2b" providerId="ADAL" clId="{CC355F98-81D1-4EBF-BA18-33CA2179B915}" dt="2023-07-27T12:55:23.853" v="122" actId="478"/>
          <ac:picMkLst>
            <pc:docMk/>
            <pc:sldMk cId="688289535" sldId="317"/>
            <ac:picMk id="28" creationId="{74EC0660-016F-4A27-BE8B-4105F461DC05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9" creationId="{2429A813-7F86-4681-B852-D45AB339FDFA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1" creationId="{F55516EE-3EC1-4A63-91A4-CDF0B32D82FE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5" creationId="{B7D69597-8F1A-F0C6-70A7-78949BBFED30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7" creationId="{BCA9E48E-65EB-8563-A0DD-6425CE2F1893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9" creationId="{3821E95B-99E2-B214-092B-BBA2B6D1798E}"/>
          </ac:picMkLst>
        </pc:picChg>
        <pc:picChg chg="add mod">
          <ac:chgData name="Reiß, Stefanie" userId="b20c5327-cfc3-431e-adba-f3d9960e0b2b" providerId="ADAL" clId="{CC355F98-81D1-4EBF-BA18-33CA2179B915}" dt="2023-07-27T13:26:09.257" v="639"/>
          <ac:picMkLst>
            <pc:docMk/>
            <pc:sldMk cId="688289535" sldId="317"/>
            <ac:picMk id="42" creationId="{53B843C6-49D0-5A25-05C3-6EEAABDCE26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1.419" v="640"/>
        <pc:sldMkLst>
          <pc:docMk/>
          <pc:sldMk cId="3435791960" sldId="318"/>
        </pc:sldMkLst>
        <pc:spChg chg="mod">
          <ac:chgData name="Reiß, Stefanie" userId="b20c5327-cfc3-431e-adba-f3d9960e0b2b" providerId="ADAL" clId="{CC355F98-81D1-4EBF-BA18-33CA2179B915}" dt="2023-07-27T12:38:18.451" v="11" actId="13926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10" creationId="{49C25061-53F9-00A4-9FF0-05E1B851D7AC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6" creationId="{2AD893BE-BFEF-DE33-B01A-14A57A134A9E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8" creationId="{B0D90B48-33A1-63BB-C767-198E301B27D1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9" creationId="{E8AC3F81-8B8D-043A-C994-FB6E54FF7F23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0" creationId="{0448CD1F-4433-8E16-B582-C09392203134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5" creationId="{CDB08CCE-CB7D-00EB-EE36-0AE0F9C86B0B}"/>
          </ac:spMkLst>
        </pc:spChg>
        <pc:grpChg chg="add 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2" creationId="{740D57FC-F4E6-56E5-3CEA-F72EB9F9442B}"/>
          </ac:grpSpMkLst>
        </pc:grpChg>
        <pc:grpChg chg="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6" creationId="{59076AE1-3C0D-7788-4932-2AE6FBE77532}"/>
          </ac:grpSpMkLst>
        </pc:grpChg>
        <pc:grpChg chg="del">
          <ac:chgData name="Reiß, Stefanie" userId="b20c5327-cfc3-431e-adba-f3d9960e0b2b" providerId="ADAL" clId="{CC355F98-81D1-4EBF-BA18-33CA2179B915}" dt="2023-07-27T13:15:00.635" v="438" actId="478"/>
          <ac:grpSpMkLst>
            <pc:docMk/>
            <pc:sldMk cId="3435791960" sldId="318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4:57.927" v="436" actId="478"/>
          <ac:grpSpMkLst>
            <pc:docMk/>
            <pc:sldMk cId="3435791960" sldId="318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4:59.592" v="437" actId="478"/>
          <ac:grpSpMkLst>
            <pc:docMk/>
            <pc:sldMk cId="3435791960" sldId="318"/>
            <ac:grpSpMk id="24" creationId="{7CDEB41D-DFB3-43ED-8FB3-C3B1E14262FB}"/>
          </ac:grpSpMkLst>
        </pc:grpChg>
        <pc:picChg chg="del">
          <ac:chgData name="Reiß, Stefanie" userId="b20c5327-cfc3-431e-adba-f3d9960e0b2b" providerId="ADAL" clId="{CC355F98-81D1-4EBF-BA18-33CA2179B915}" dt="2023-07-27T13:25:41.213" v="630" actId="478"/>
          <ac:picMkLst>
            <pc:docMk/>
            <pc:sldMk cId="3435791960" sldId="318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4" creationId="{CA01821A-1915-C809-7AD8-574E748BB12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5" creationId="{8414BF76-E398-B3B8-708F-A66F33643674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7" creationId="{70A3F5C9-3928-15F0-9520-D7BE92BD9C21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1" creationId="{A6105A1C-7904-1B30-5437-929EFAD7FE45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2" creationId="{D216A779-C723-D1BC-956C-900C260C911A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3" creationId="{61925A73-8AAF-4645-6415-F8ABCCB6251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4" creationId="{68106B5E-22F9-C27D-0E90-B49B0331E26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6" creationId="{B38FC32C-3687-DDAC-CC46-5352CCC9A31C}"/>
          </ac:picMkLst>
        </pc:picChg>
        <pc:picChg chg="add mod">
          <ac:chgData name="Reiß, Stefanie" userId="b20c5327-cfc3-431e-adba-f3d9960e0b2b" providerId="ADAL" clId="{CC355F98-81D1-4EBF-BA18-33CA2179B915}" dt="2023-07-27T13:26:11.419" v="640"/>
          <ac:picMkLst>
            <pc:docMk/>
            <pc:sldMk cId="3435791960" sldId="318"/>
            <ac:picMk id="47" creationId="{31F52969-8DEB-DCAF-E9C1-070CAB473F8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2.660" v="641"/>
        <pc:sldMkLst>
          <pc:docMk/>
          <pc:sldMk cId="708331916" sldId="319"/>
        </pc:sldMkLst>
        <pc:spChg chg="mod">
          <ac:chgData name="Reiß, Stefanie" userId="b20c5327-cfc3-431e-adba-f3d9960e0b2b" providerId="ADAL" clId="{CC355F98-81D1-4EBF-BA18-33CA2179B915}" dt="2023-07-27T12:38:22.603" v="12" actId="13926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10" creationId="{43F2618A-E993-9526-2E15-46EC247D7089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6" creationId="{B29DA8C7-8260-3496-16DE-E8F23A614D5E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8" creationId="{E7717D10-76E8-8389-AD69-9CBDBEF60795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9" creationId="{6F8715D5-E234-30C0-1D2D-987355BBF0E4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0" creationId="{C2211FED-7BEB-FEAE-7B77-E99AA589C547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5" creationId="{E358A56A-0E95-0265-E3F1-52889C0F9777}"/>
          </ac:spMkLst>
        </pc:spChg>
        <pc:grpChg chg="add 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2" creationId="{90765BBB-9A84-CA5F-E09C-BCCB11D9260F}"/>
          </ac:grpSpMkLst>
        </pc:grpChg>
        <pc:grpChg chg="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6" creationId="{16CCFFD1-C359-F655-724E-9818250C75FA}"/>
          </ac:grpSpMkLst>
        </pc:grpChg>
        <pc:grpChg chg="del">
          <ac:chgData name="Reiß, Stefanie" userId="b20c5327-cfc3-431e-adba-f3d9960e0b2b" providerId="ADAL" clId="{CC355F98-81D1-4EBF-BA18-33CA2179B915}" dt="2023-07-27T13:15:07.928" v="442" actId="478"/>
          <ac:grpSpMkLst>
            <pc:docMk/>
            <pc:sldMk cId="708331916" sldId="319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06.034" v="440" actId="478"/>
          <ac:grpSpMkLst>
            <pc:docMk/>
            <pc:sldMk cId="708331916" sldId="319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06.623" v="441" actId="478"/>
          <ac:grpSpMkLst>
            <pc:docMk/>
            <pc:sldMk cId="708331916" sldId="319"/>
            <ac:grpSpMk id="24" creationId="{AA9536DF-D2C6-4D7E-86A5-7C50A5090FA9}"/>
          </ac:grpSpMkLst>
        </pc:grpChg>
        <pc:picChg chg="del">
          <ac:chgData name="Reiß, Stefanie" userId="b20c5327-cfc3-431e-adba-f3d9960e0b2b" providerId="ADAL" clId="{CC355F98-81D1-4EBF-BA18-33CA2179B915}" dt="2023-07-27T13:25:44.830" v="631" actId="478"/>
          <ac:picMkLst>
            <pc:docMk/>
            <pc:sldMk cId="708331916" sldId="319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4" creationId="{66164C82-85D1-8B6A-B9E6-F3CE28B19B36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5" creationId="{BD1CCB26-58D3-5783-7E49-1E0519C1C333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7" creationId="{061EEDAA-07E9-7C51-E184-3675D1F6150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1" creationId="{9CD48D93-0342-96A6-76E4-3AF13FA7082E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2" creationId="{599B0C6A-CBF1-84FE-2709-86D4A79E73C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3" creationId="{CCAC6F08-4E08-E80E-1EF4-61753D82552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4" creationId="{EDC3C059-411B-7378-117F-FA63A07DE7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6" creationId="{A92D9ADC-2E46-C2C0-B5DD-3F1204D3BD4A}"/>
          </ac:picMkLst>
        </pc:picChg>
        <pc:picChg chg="add mod">
          <ac:chgData name="Reiß, Stefanie" userId="b20c5327-cfc3-431e-adba-f3d9960e0b2b" providerId="ADAL" clId="{CC355F98-81D1-4EBF-BA18-33CA2179B915}" dt="2023-07-27T13:26:12.660" v="641"/>
          <ac:picMkLst>
            <pc:docMk/>
            <pc:sldMk cId="708331916" sldId="319"/>
            <ac:picMk id="47" creationId="{E994C245-BD3F-86DD-6AC6-B366D2DAB64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4.635" v="642"/>
        <pc:sldMkLst>
          <pc:docMk/>
          <pc:sldMk cId="2880965997" sldId="320"/>
        </pc:sldMkLst>
        <pc:spChg chg="mod">
          <ac:chgData name="Reiß, Stefanie" userId="b20c5327-cfc3-431e-adba-f3d9960e0b2b" providerId="ADAL" clId="{CC355F98-81D1-4EBF-BA18-33CA2179B915}" dt="2023-07-27T12:38:57.290" v="20" actId="13926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10" creationId="{0209719B-9297-1337-E92A-7FD709E3A0F6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6" creationId="{48BE55EB-379F-A473-7E4A-880A831AE491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8" creationId="{9E6C5225-71A2-4762-A51F-3415BD6999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9" creationId="{0417335A-03F7-412A-3C06-16F0435DC0A7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0" creationId="{13EE5AC7-F6BC-C77C-29AB-2B03AF79D56C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5" creationId="{B12CFAAD-E483-EF49-0777-828D8E07E826}"/>
          </ac:spMkLst>
        </pc:spChg>
        <pc:grpChg chg="add 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2" creationId="{7CE7480C-8ACC-5E71-E4FF-71E689671571}"/>
          </ac:grpSpMkLst>
        </pc:grpChg>
        <pc:grpChg chg="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6" creationId="{65541991-1D3D-494A-E594-789B827B3A30}"/>
          </ac:grpSpMkLst>
        </pc:grpChg>
        <pc:grpChg chg="del">
          <ac:chgData name="Reiß, Stefanie" userId="b20c5327-cfc3-431e-adba-f3d9960e0b2b" providerId="ADAL" clId="{CC355F98-81D1-4EBF-BA18-33CA2179B915}" dt="2023-07-27T13:15:13.711" v="446" actId="478"/>
          <ac:grpSpMkLst>
            <pc:docMk/>
            <pc:sldMk cId="2880965997" sldId="32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2.864" v="445" actId="478"/>
          <ac:grpSpMkLst>
            <pc:docMk/>
            <pc:sldMk cId="2880965997" sldId="32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2.082" v="444" actId="478"/>
          <ac:grpSpMkLst>
            <pc:docMk/>
            <pc:sldMk cId="2880965997" sldId="320"/>
            <ac:grpSpMk id="24" creationId="{17E27C0C-562D-4049-8112-5B7B3A739E03}"/>
          </ac:grpSpMkLst>
        </pc:grpChg>
        <pc:picChg chg="del">
          <ac:chgData name="Reiß, Stefanie" userId="b20c5327-cfc3-431e-adba-f3d9960e0b2b" providerId="ADAL" clId="{CC355F98-81D1-4EBF-BA18-33CA2179B915}" dt="2023-07-27T13:25:47.085" v="632" actId="478"/>
          <ac:picMkLst>
            <pc:docMk/>
            <pc:sldMk cId="2880965997" sldId="32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4" creationId="{5E90E8DA-8203-3BA2-F719-4ABCDA095997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5" creationId="{2C49116F-E678-9F45-0C6A-14FFCFF3244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7" creationId="{BA8DE0C0-C8C8-4246-F647-5112BD86859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1" creationId="{23D07319-C026-A1D7-2B91-FC7B68D721C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2" creationId="{660F0EB3-FCD0-6505-518F-2D703615FFAB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3" creationId="{D766477C-E2FE-9357-DB9C-3F37DD0AA980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4" creationId="{5DC8CA87-1E48-D573-5066-991F5D148BD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6" creationId="{ECEC04F3-5A84-2DC1-FC32-93F5D55165F7}"/>
          </ac:picMkLst>
        </pc:picChg>
        <pc:picChg chg="add mod">
          <ac:chgData name="Reiß, Stefanie" userId="b20c5327-cfc3-431e-adba-f3d9960e0b2b" providerId="ADAL" clId="{CC355F98-81D1-4EBF-BA18-33CA2179B915}" dt="2023-07-27T13:26:14.635" v="642"/>
          <ac:picMkLst>
            <pc:docMk/>
            <pc:sldMk cId="2880965997" sldId="320"/>
            <ac:picMk id="47" creationId="{E0D79804-1B6A-BB11-0C65-3D4B61CFF36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6.224" v="643"/>
        <pc:sldMkLst>
          <pc:docMk/>
          <pc:sldMk cId="2033704743" sldId="321"/>
        </pc:sldMkLst>
        <pc:spChg chg="mod">
          <ac:chgData name="Reiß, Stefanie" userId="b20c5327-cfc3-431e-adba-f3d9960e0b2b" providerId="ADAL" clId="{CC355F98-81D1-4EBF-BA18-33CA2179B915}" dt="2023-07-27T12:40:46.957" v="37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10" creationId="{ADB4A3E3-069B-17F7-EC9A-A0C261E5C55E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6" creationId="{3658606B-E99C-1123-86B2-96274ECD9F81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8" creationId="{D6BE7FF4-97C9-B659-42AC-4E069921EB0D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9" creationId="{26A2328D-99B9-7D64-7BFE-A059CFDAC349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0" creationId="{508482A4-4DF9-919D-7B50-6AA7FBD96F4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5" creationId="{D71F9A70-EBA2-7FB3-F76E-1ABBEECE9CEE}"/>
          </ac:spMkLst>
        </pc:spChg>
        <pc:grpChg chg="add 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2" creationId="{78F290FD-8CD1-BF09-F9E8-B8E878FF8B7E}"/>
          </ac:grpSpMkLst>
        </pc:grpChg>
        <pc:grpChg chg="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6" creationId="{2E9CC6A7-57AF-CE16-9C66-599FF276DC2F}"/>
          </ac:grpSpMkLst>
        </pc:grpChg>
        <pc:grpChg chg="del">
          <ac:chgData name="Reiß, Stefanie" userId="b20c5327-cfc3-431e-adba-f3d9960e0b2b" providerId="ADAL" clId="{CC355F98-81D1-4EBF-BA18-33CA2179B915}" dt="2023-07-27T13:15:19.984" v="450" actId="478"/>
          <ac:grpSpMkLst>
            <pc:docMk/>
            <pc:sldMk cId="2033704743" sldId="321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9.272" v="449" actId="478"/>
          <ac:grpSpMkLst>
            <pc:docMk/>
            <pc:sldMk cId="2033704743" sldId="321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8.585" v="448" actId="478"/>
          <ac:grpSpMkLst>
            <pc:docMk/>
            <pc:sldMk cId="2033704743" sldId="321"/>
            <ac:grpSpMk id="24" creationId="{288175DC-C4A0-45BE-AD62-745BB91BCD98}"/>
          </ac:grpSpMkLst>
        </pc:grpChg>
        <pc:picChg chg="del">
          <ac:chgData name="Reiß, Stefanie" userId="b20c5327-cfc3-431e-adba-f3d9960e0b2b" providerId="ADAL" clId="{CC355F98-81D1-4EBF-BA18-33CA2179B915}" dt="2023-07-27T13:25:50.091" v="633" actId="478"/>
          <ac:picMkLst>
            <pc:docMk/>
            <pc:sldMk cId="2033704743" sldId="321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4" creationId="{0053F0D6-9040-D9B9-B450-F83A42BF36F3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5" creationId="{A1C9EFA4-627A-C49E-E0A2-A592540C61F2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7" creationId="{54A61BF5-68EB-1D07-F7E4-58BB1A5DE6C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1" creationId="{46EC3DD3-CA59-9638-CE74-DE53322E8F89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2" creationId="{CC5FFFBC-7934-96DF-07E9-AC1CF609888C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3" creationId="{5CE56BC0-DA29-7BEC-9F4A-38BE768CCB67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4" creationId="{1AD60CBD-F35A-6ACC-781A-A7ACDCB09C0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6" creationId="{E6B60DD8-9529-DC03-7F2F-1BBE5CBFE7F0}"/>
          </ac:picMkLst>
        </pc:picChg>
        <pc:picChg chg="add mod">
          <ac:chgData name="Reiß, Stefanie" userId="b20c5327-cfc3-431e-adba-f3d9960e0b2b" providerId="ADAL" clId="{CC355F98-81D1-4EBF-BA18-33CA2179B915}" dt="2023-07-27T13:26:16.224" v="643"/>
          <ac:picMkLst>
            <pc:docMk/>
            <pc:sldMk cId="2033704743" sldId="321"/>
            <ac:picMk id="47" creationId="{897E94A6-0BAF-1707-BDC9-7E3930CE1804}"/>
          </ac:picMkLst>
        </pc:picChg>
      </pc:sldChg>
      <pc:sldChg chg="addSp modSp mod">
        <pc:chgData name="Reiß, Stefanie" userId="b20c5327-cfc3-431e-adba-f3d9960e0b2b" providerId="ADAL" clId="{CC355F98-81D1-4EBF-BA18-33CA2179B915}" dt="2023-07-27T12:40:37.650" v="36" actId="1076"/>
        <pc:sldMkLst>
          <pc:docMk/>
          <pc:sldMk cId="264962529" sldId="323"/>
        </pc:sldMkLst>
        <pc:picChg chg="add mod">
          <ac:chgData name="Reiß, Stefanie" userId="b20c5327-cfc3-431e-adba-f3d9960e0b2b" providerId="ADAL" clId="{CC355F98-81D1-4EBF-BA18-33CA2179B915}" dt="2023-07-27T12:40:37.650" v="36" actId="1076"/>
          <ac:picMkLst>
            <pc:docMk/>
            <pc:sldMk cId="264962529" sldId="323"/>
            <ac:picMk id="5" creationId="{21E54F68-8E6E-7A34-FADA-C4268D9BDA7A}"/>
          </ac:picMkLst>
        </pc:picChg>
        <pc:picChg chg="mod modCrop">
          <ac:chgData name="Reiß, Stefanie" userId="b20c5327-cfc3-431e-adba-f3d9960e0b2b" providerId="ADAL" clId="{CC355F98-81D1-4EBF-BA18-33CA2179B915}" dt="2023-07-27T12:40:20.712" v="31" actId="732"/>
          <ac:picMkLst>
            <pc:docMk/>
            <pc:sldMk cId="264962529" sldId="323"/>
            <ac:picMk id="11" creationId="{BE7B5254-ED98-418B-AF8D-C02A318D8EF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8:48.220" v="19" actId="1076"/>
        <pc:sldMkLst>
          <pc:docMk/>
          <pc:sldMk cId="1501335641" sldId="324"/>
        </pc:sldMkLst>
        <pc:picChg chg="add mod">
          <ac:chgData name="Reiß, Stefanie" userId="b20c5327-cfc3-431e-adba-f3d9960e0b2b" providerId="ADAL" clId="{CC355F98-81D1-4EBF-BA18-33CA2179B915}" dt="2023-07-27T12:38:48.220" v="19" actId="1076"/>
          <ac:picMkLst>
            <pc:docMk/>
            <pc:sldMk cId="1501335641" sldId="324"/>
            <ac:picMk id="2" creationId="{05124D9E-0A70-C78A-A6E3-E4E7BE16BE1A}"/>
          </ac:picMkLst>
        </pc:picChg>
        <pc:picChg chg="del">
          <ac:chgData name="Reiß, Stefanie" userId="b20c5327-cfc3-431e-adba-f3d9960e0b2b" providerId="ADAL" clId="{CC355F98-81D1-4EBF-BA18-33CA2179B915}" dt="2023-07-27T12:38:45.757" v="18" actId="478"/>
          <ac:picMkLst>
            <pc:docMk/>
            <pc:sldMk cId="1501335641" sldId="324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1:12.239" v="41"/>
        <pc:sldMkLst>
          <pc:docMk/>
          <pc:sldMk cId="2191053233" sldId="325"/>
        </pc:sldMkLst>
        <pc:picChg chg="add mod">
          <ac:chgData name="Reiß, Stefanie" userId="b20c5327-cfc3-431e-adba-f3d9960e0b2b" providerId="ADAL" clId="{CC355F98-81D1-4EBF-BA18-33CA2179B915}" dt="2023-07-27T12:41:12.239" v="41"/>
          <ac:picMkLst>
            <pc:docMk/>
            <pc:sldMk cId="2191053233" sldId="325"/>
            <ac:picMk id="2" creationId="{4614CECE-6A3B-F077-4A4E-400342D6A61D}"/>
          </ac:picMkLst>
        </pc:picChg>
        <pc:picChg chg="del">
          <ac:chgData name="Reiß, Stefanie" userId="b20c5327-cfc3-431e-adba-f3d9960e0b2b" providerId="ADAL" clId="{CC355F98-81D1-4EBF-BA18-33CA2179B915}" dt="2023-07-27T12:41:11.517" v="40" actId="478"/>
          <ac:picMkLst>
            <pc:docMk/>
            <pc:sldMk cId="2191053233" sldId="325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54:44.613" v="119" actId="1076"/>
        <pc:sldMkLst>
          <pc:docMk/>
          <pc:sldMk cId="2296061467" sldId="327"/>
        </pc:sldMkLst>
        <pc:picChg chg="add mod">
          <ac:chgData name="Reiß, Stefanie" userId="b20c5327-cfc3-431e-adba-f3d9960e0b2b" providerId="ADAL" clId="{CC355F98-81D1-4EBF-BA18-33CA2179B915}" dt="2023-07-27T12:54:44.613" v="119" actId="1076"/>
          <ac:picMkLst>
            <pc:docMk/>
            <pc:sldMk cId="2296061467" sldId="327"/>
            <ac:picMk id="5" creationId="{FA6B6B37-33EA-4729-A289-FF9AEAA62419}"/>
          </ac:picMkLst>
        </pc:picChg>
        <pc:picChg chg="del">
          <ac:chgData name="Reiß, Stefanie" userId="b20c5327-cfc3-431e-adba-f3d9960e0b2b" providerId="ADAL" clId="{CC355F98-81D1-4EBF-BA18-33CA2179B915}" dt="2023-07-27T12:45:54.336" v="101" actId="478"/>
          <ac:picMkLst>
            <pc:docMk/>
            <pc:sldMk cId="2296061467" sldId="32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36.425" v="108" actId="1076"/>
        <pc:sldMkLst>
          <pc:docMk/>
          <pc:sldMk cId="718499797" sldId="328"/>
        </pc:sldMkLst>
        <pc:picChg chg="add mod">
          <ac:chgData name="Reiß, Stefanie" userId="b20c5327-cfc3-431e-adba-f3d9960e0b2b" providerId="ADAL" clId="{CC355F98-81D1-4EBF-BA18-33CA2179B915}" dt="2023-07-27T12:46:36.425" v="108" actId="1076"/>
          <ac:picMkLst>
            <pc:docMk/>
            <pc:sldMk cId="718499797" sldId="328"/>
            <ac:picMk id="5" creationId="{57437E73-1C77-A4C7-7D17-15966E736952}"/>
          </ac:picMkLst>
        </pc:picChg>
        <pc:picChg chg="del">
          <ac:chgData name="Reiß, Stefanie" userId="b20c5327-cfc3-431e-adba-f3d9960e0b2b" providerId="ADAL" clId="{CC355F98-81D1-4EBF-BA18-33CA2179B915}" dt="2023-07-27T12:46:26.938" v="106" actId="478"/>
          <ac:picMkLst>
            <pc:docMk/>
            <pc:sldMk cId="718499797" sldId="328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48.097" v="111" actId="1076"/>
        <pc:sldMkLst>
          <pc:docMk/>
          <pc:sldMk cId="3511043462" sldId="329"/>
        </pc:sldMkLst>
        <pc:picChg chg="add mod">
          <ac:chgData name="Reiß, Stefanie" userId="b20c5327-cfc3-431e-adba-f3d9960e0b2b" providerId="ADAL" clId="{CC355F98-81D1-4EBF-BA18-33CA2179B915}" dt="2023-07-27T12:46:48.097" v="111" actId="1076"/>
          <ac:picMkLst>
            <pc:docMk/>
            <pc:sldMk cId="3511043462" sldId="329"/>
            <ac:picMk id="5" creationId="{76772F76-FCC0-2285-32A2-936C9CA202AE}"/>
          </ac:picMkLst>
        </pc:picChg>
        <pc:picChg chg="del">
          <ac:chgData name="Reiß, Stefanie" userId="b20c5327-cfc3-431e-adba-f3d9960e0b2b" providerId="ADAL" clId="{CC355F98-81D1-4EBF-BA18-33CA2179B915}" dt="2023-07-27T12:46:43.409" v="109" actId="478"/>
          <ac:picMkLst>
            <pc:docMk/>
            <pc:sldMk cId="3511043462" sldId="329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57.624" v="114" actId="1076"/>
        <pc:sldMkLst>
          <pc:docMk/>
          <pc:sldMk cId="3932536374" sldId="330"/>
        </pc:sldMkLst>
        <pc:picChg chg="add mod">
          <ac:chgData name="Reiß, Stefanie" userId="b20c5327-cfc3-431e-adba-f3d9960e0b2b" providerId="ADAL" clId="{CC355F98-81D1-4EBF-BA18-33CA2179B915}" dt="2023-07-27T12:46:57.624" v="114" actId="1076"/>
          <ac:picMkLst>
            <pc:docMk/>
            <pc:sldMk cId="3932536374" sldId="330"/>
            <ac:picMk id="5" creationId="{423CD76E-0B1D-D403-9A5C-45F4291C4EAC}"/>
          </ac:picMkLst>
        </pc:picChg>
        <pc:picChg chg="del">
          <ac:chgData name="Reiß, Stefanie" userId="b20c5327-cfc3-431e-adba-f3d9960e0b2b" providerId="ADAL" clId="{CC355F98-81D1-4EBF-BA18-33CA2179B915}" dt="2023-07-27T12:46:53.843" v="112" actId="478"/>
          <ac:picMkLst>
            <pc:docMk/>
            <pc:sldMk cId="3932536374" sldId="330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2.042" v="116"/>
        <pc:sldMkLst>
          <pc:docMk/>
          <pc:sldMk cId="425393438" sldId="331"/>
        </pc:sldMkLst>
        <pc:picChg chg="add mod">
          <ac:chgData name="Reiß, Stefanie" userId="b20c5327-cfc3-431e-adba-f3d9960e0b2b" providerId="ADAL" clId="{CC355F98-81D1-4EBF-BA18-33CA2179B915}" dt="2023-07-27T12:47:02.042" v="116"/>
          <ac:picMkLst>
            <pc:docMk/>
            <pc:sldMk cId="425393438" sldId="331"/>
            <ac:picMk id="5" creationId="{E7EBC248-541D-77B4-7174-C93F269869EF}"/>
          </ac:picMkLst>
        </pc:picChg>
        <pc:picChg chg="del">
          <ac:chgData name="Reiß, Stefanie" userId="b20c5327-cfc3-431e-adba-f3d9960e0b2b" providerId="ADAL" clId="{CC355F98-81D1-4EBF-BA18-33CA2179B915}" dt="2023-07-27T12:47:01.728" v="115" actId="478"/>
          <ac:picMkLst>
            <pc:docMk/>
            <pc:sldMk cId="425393438" sldId="331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8.369" v="118"/>
        <pc:sldMkLst>
          <pc:docMk/>
          <pc:sldMk cId="1710871426" sldId="332"/>
        </pc:sldMkLst>
        <pc:picChg chg="add mod">
          <ac:chgData name="Reiß, Stefanie" userId="b20c5327-cfc3-431e-adba-f3d9960e0b2b" providerId="ADAL" clId="{CC355F98-81D1-4EBF-BA18-33CA2179B915}" dt="2023-07-27T12:47:08.369" v="118"/>
          <ac:picMkLst>
            <pc:docMk/>
            <pc:sldMk cId="1710871426" sldId="332"/>
            <ac:picMk id="5" creationId="{6DE967A9-DF13-1F45-3378-8C6DC69EB54F}"/>
          </ac:picMkLst>
        </pc:picChg>
        <pc:picChg chg="del">
          <ac:chgData name="Reiß, Stefanie" userId="b20c5327-cfc3-431e-adba-f3d9960e0b2b" providerId="ADAL" clId="{CC355F98-81D1-4EBF-BA18-33CA2179B915}" dt="2023-07-27T12:47:08.001" v="117" actId="478"/>
          <ac:picMkLst>
            <pc:docMk/>
            <pc:sldMk cId="1710871426" sldId="332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9:43.578" v="23" actId="47"/>
        <pc:sldMkLst>
          <pc:docMk/>
          <pc:sldMk cId="4207737283" sldId="333"/>
        </pc:sldMkLst>
      </pc:sldChg>
      <pc:sldChg chg="del">
        <pc:chgData name="Reiß, Stefanie" userId="b20c5327-cfc3-431e-adba-f3d9960e0b2b" providerId="ADAL" clId="{CC355F98-81D1-4EBF-BA18-33CA2179B915}" dt="2023-07-27T12:39:46.113" v="24" actId="47"/>
        <pc:sldMkLst>
          <pc:docMk/>
          <pc:sldMk cId="2660600832" sldId="334"/>
        </pc:sldMkLst>
      </pc:sldChg>
      <pc:sldChg chg="del">
        <pc:chgData name="Reiß, Stefanie" userId="b20c5327-cfc3-431e-adba-f3d9960e0b2b" providerId="ADAL" clId="{CC355F98-81D1-4EBF-BA18-33CA2179B915}" dt="2023-07-27T12:39:52.165" v="26" actId="47"/>
        <pc:sldMkLst>
          <pc:docMk/>
          <pc:sldMk cId="1637896716" sldId="335"/>
        </pc:sldMkLst>
      </pc:sldChg>
      <pc:sldChg chg="del">
        <pc:chgData name="Reiß, Stefanie" userId="b20c5327-cfc3-431e-adba-f3d9960e0b2b" providerId="ADAL" clId="{CC355F98-81D1-4EBF-BA18-33CA2179B915}" dt="2023-07-27T12:39:55.496" v="28" actId="47"/>
        <pc:sldMkLst>
          <pc:docMk/>
          <pc:sldMk cId="812355900" sldId="336"/>
        </pc:sldMkLst>
      </pc:sldChg>
      <pc:sldChg chg="del">
        <pc:chgData name="Reiß, Stefanie" userId="b20c5327-cfc3-431e-adba-f3d9960e0b2b" providerId="ADAL" clId="{CC355F98-81D1-4EBF-BA18-33CA2179B915}" dt="2023-07-27T12:39:59.550" v="30" actId="47"/>
        <pc:sldMkLst>
          <pc:docMk/>
          <pc:sldMk cId="4287138597" sldId="338"/>
        </pc:sldMkLst>
      </pc:sldChg>
      <pc:sldChg chg="del">
        <pc:chgData name="Reiß, Stefanie" userId="b20c5327-cfc3-431e-adba-f3d9960e0b2b" providerId="ADAL" clId="{CC355F98-81D1-4EBF-BA18-33CA2179B915}" dt="2023-07-27T12:39:39.899" v="22" actId="47"/>
        <pc:sldMkLst>
          <pc:docMk/>
          <pc:sldMk cId="1232644431" sldId="339"/>
        </pc:sldMkLst>
      </pc:sldChg>
      <pc:sldChg chg="del">
        <pc:chgData name="Reiß, Stefanie" userId="b20c5327-cfc3-431e-adba-f3d9960e0b2b" providerId="ADAL" clId="{CC355F98-81D1-4EBF-BA18-33CA2179B915}" dt="2023-07-27T12:39:47.822" v="25" actId="47"/>
        <pc:sldMkLst>
          <pc:docMk/>
          <pc:sldMk cId="2956998294" sldId="340"/>
        </pc:sldMkLst>
      </pc:sldChg>
      <pc:sldChg chg="del">
        <pc:chgData name="Reiß, Stefanie" userId="b20c5327-cfc3-431e-adba-f3d9960e0b2b" providerId="ADAL" clId="{CC355F98-81D1-4EBF-BA18-33CA2179B915}" dt="2023-07-27T12:39:37.475" v="21" actId="47"/>
        <pc:sldMkLst>
          <pc:docMk/>
          <pc:sldMk cId="1144202417" sldId="341"/>
        </pc:sldMkLst>
      </pc:sldChg>
      <pc:sldChg chg="del">
        <pc:chgData name="Reiß, Stefanie" userId="b20c5327-cfc3-431e-adba-f3d9960e0b2b" providerId="ADAL" clId="{CC355F98-81D1-4EBF-BA18-33CA2179B915}" dt="2023-07-27T12:39:53.629" v="27" actId="47"/>
        <pc:sldMkLst>
          <pc:docMk/>
          <pc:sldMk cId="3076143626" sldId="342"/>
        </pc:sldMkLst>
      </pc:sldChg>
      <pc:sldChg chg="del">
        <pc:chgData name="Reiß, Stefanie" userId="b20c5327-cfc3-431e-adba-f3d9960e0b2b" providerId="ADAL" clId="{CC355F98-81D1-4EBF-BA18-33CA2179B915}" dt="2023-07-27T12:39:57.722" v="29" actId="47"/>
        <pc:sldMkLst>
          <pc:docMk/>
          <pc:sldMk cId="1947295335" sldId="344"/>
        </pc:sldMkLst>
      </pc:sldChg>
      <pc:sldChg chg="addSp delSp modSp del mod">
        <pc:chgData name="Reiß, Stefanie" userId="b20c5327-cfc3-431e-adba-f3d9960e0b2b" providerId="ADAL" clId="{CC355F98-81D1-4EBF-BA18-33CA2179B915}" dt="2023-07-27T13:24:55.765" v="627" actId="47"/>
        <pc:sldMkLst>
          <pc:docMk/>
          <pc:sldMk cId="3028739999" sldId="346"/>
        </pc:sldMkLst>
        <pc:picChg chg="add mod">
          <ac:chgData name="Reiß, Stefanie" userId="b20c5327-cfc3-431e-adba-f3d9960e0b2b" providerId="ADAL" clId="{CC355F98-81D1-4EBF-BA18-33CA2179B915}" dt="2023-07-27T13:24:36.805" v="626" actId="1076"/>
          <ac:picMkLst>
            <pc:docMk/>
            <pc:sldMk cId="3028739999" sldId="346"/>
            <ac:picMk id="4" creationId="{A7345652-0D20-236E-B069-47A46C694536}"/>
          </ac:picMkLst>
        </pc:picChg>
        <pc:picChg chg="del">
          <ac:chgData name="Reiß, Stefanie" userId="b20c5327-cfc3-431e-adba-f3d9960e0b2b" providerId="ADAL" clId="{CC355F98-81D1-4EBF-BA18-33CA2179B915}" dt="2023-07-27T13:24:31.702" v="623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3:05.223" v="759" actId="122"/>
        <pc:sldMkLst>
          <pc:docMk/>
          <pc:sldMk cId="2022979704" sldId="347"/>
        </pc:sldMkLst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5" creationId="{94C3DCB1-C0EA-5A18-28AC-6969B951FA49}"/>
          </ac:spMkLst>
        </pc:spChg>
        <pc:spChg chg="mod">
          <ac:chgData name="Reiß, Stefanie" userId="b20c5327-cfc3-431e-adba-f3d9960e0b2b" providerId="ADAL" clId="{CC355F98-81D1-4EBF-BA18-33CA2179B915}" dt="2023-07-27T13:31:03.476" v="739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5" creationId="{265A8DCA-2BB2-08C6-5E25-2AAD0158461D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8" creationId="{3E4ED854-B6A3-88C7-9A85-6357FC78F4D1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0" creationId="{88A916A9-50DB-80AC-99F4-113CDEE07199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1" creationId="{5C3E19AE-5108-D0BF-5E69-5052A7189A94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2" creationId="{9AD4F5D3-E3AD-887F-70E8-57533532F986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7" creationId="{16C2EFF7-5134-91EF-0207-9539AF868EDF}"/>
          </ac:spMkLst>
        </pc:spChg>
        <pc:spChg chg="add del">
          <ac:chgData name="Reiß, Stefanie" userId="b20c5327-cfc3-431e-adba-f3d9960e0b2b" providerId="ADAL" clId="{CC355F98-81D1-4EBF-BA18-33CA2179B915}" dt="2023-07-27T13:32:48.144" v="741" actId="478"/>
          <ac:spMkLst>
            <pc:docMk/>
            <pc:sldMk cId="2022979704" sldId="347"/>
            <ac:spMk id="40" creationId="{FBB2D269-98AC-1E89-25A5-5AD38FF0B08F}"/>
          </ac:spMkLst>
        </pc:spChg>
        <pc:spChg chg="add mod">
          <ac:chgData name="Reiß, Stefanie" userId="b20c5327-cfc3-431e-adba-f3d9960e0b2b" providerId="ADAL" clId="{CC355F98-81D1-4EBF-BA18-33CA2179B915}" dt="2023-07-27T13:33:05.223" v="759" actId="122"/>
          <ac:spMkLst>
            <pc:docMk/>
            <pc:sldMk cId="2022979704" sldId="347"/>
            <ac:spMk id="41" creationId="{77DE9442-112E-EFB8-11F8-95495BC7743C}"/>
          </ac:spMkLst>
        </pc:spChg>
        <pc:grpChg chg="add 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3" creationId="{6A10C31F-9447-79C0-EE4E-CDCD56328FBA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8" creationId="{E23F99C9-796B-E3B4-D19A-EA4257588012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24" creationId="{F8E55DE7-6B07-7A04-1C3D-EDB23DFDA996}"/>
          </ac:grpSpMkLst>
        </pc:grpChg>
        <pc:picChg chg="mod">
          <ac:chgData name="Reiß, Stefanie" userId="b20c5327-cfc3-431e-adba-f3d9960e0b2b" providerId="ADAL" clId="{CC355F98-81D1-4EBF-BA18-33CA2179B915}" dt="2023-07-27T13:16:44.315" v="475" actId="1076"/>
          <ac:picMkLst>
            <pc:docMk/>
            <pc:sldMk cId="2022979704" sldId="34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48.133" v="53" actId="478"/>
          <ac:picMkLst>
            <pc:docMk/>
            <pc:sldMk cId="2022979704" sldId="34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0:42.485" v="724" actId="478"/>
          <ac:picMkLst>
            <pc:docMk/>
            <pc:sldMk cId="2022979704" sldId="347"/>
            <ac:picMk id="23" creationId="{9A87FA4B-2A73-43E8-A7FD-E5DC7E0CBF2D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6" creationId="{D5526D84-54F9-0BAA-6CA0-46D683C5364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7" creationId="{FD896AE8-A8EA-CA13-42ED-478191EF8BD8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9" creationId="{C944D847-98AD-08F1-47C9-0ACB6C69142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3" creationId="{EEC3249D-340B-8187-3539-B47E2422176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4" creationId="{DE9A0184-AC54-4D65-98AF-F65BD375E55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5" creationId="{E53CC2E3-A8E0-E668-97A0-16A63B826C4F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6" creationId="{D567273E-EB36-1509-89B3-B3BED27525B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8" creationId="{D8E69ED9-9C8C-1FD0-9E58-987FAAAFF41E}"/>
          </ac:picMkLst>
        </pc:picChg>
        <pc:picChg chg="add mod">
          <ac:chgData name="Reiß, Stefanie" userId="b20c5327-cfc3-431e-adba-f3d9960e0b2b" providerId="ADAL" clId="{CC355F98-81D1-4EBF-BA18-33CA2179B915}" dt="2023-07-27T13:26:24.061" v="647"/>
          <ac:picMkLst>
            <pc:docMk/>
            <pc:sldMk cId="2022979704" sldId="347"/>
            <ac:picMk id="39" creationId="{D6A48E73-6F95-11CE-45F8-1E88618EE20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00.334" v="779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CC355F98-81D1-4EBF-BA18-33CA2179B915}" dt="2023-07-27T13:33:47.806" v="776"/>
          <ac:spMkLst>
            <pc:docMk/>
            <pc:sldMk cId="2760065970" sldId="34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8" creationId="{22C312AC-F929-8869-B482-C1EAB19B2318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5" creationId="{1E4A52A2-E143-C678-0FEC-34C53EF907F3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8" creationId="{C1675A6A-4894-9027-E35F-D3FD646EFE12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0" creationId="{107C1E8B-D32E-9EDA-0077-C9B899F0C64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1" creationId="{90399981-EDD4-0BCF-D556-7FEFBD429FB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2" creationId="{E420E776-4603-0E0D-6636-B519FF7858DA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7" creationId="{C382028B-CB13-71BC-F086-29FE8B384221}"/>
          </ac:spMkLst>
        </pc:spChg>
        <pc:spChg chg="add mod">
          <ac:chgData name="Reiß, Stefanie" userId="b20c5327-cfc3-431e-adba-f3d9960e0b2b" providerId="ADAL" clId="{CC355F98-81D1-4EBF-BA18-33CA2179B915}" dt="2023-07-27T13:37:00.334" v="779" actId="1076"/>
          <ac:spMkLst>
            <pc:docMk/>
            <pc:sldMk cId="2760065970" sldId="348"/>
            <ac:spMk id="40" creationId="{99A2C891-324A-C849-A64F-18D9B8AB4DFC}"/>
          </ac:spMkLst>
        </pc:spChg>
        <pc:grpChg chg="add 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3" creationId="{69D799D8-D261-CC51-8302-DDD63360384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3" creationId="{2FBC71A0-6748-BA11-0A0D-5F8E22FF7FA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4" creationId="{6D635AD5-9CDD-A996-0579-83E3330D9D4D}"/>
          </ac:grpSpMkLst>
        </pc:grpChg>
        <pc:picChg chg="del">
          <ac:chgData name="Reiß, Stefanie" userId="b20c5327-cfc3-431e-adba-f3d9960e0b2b" providerId="ADAL" clId="{CC355F98-81D1-4EBF-BA18-33CA2179B915}" dt="2023-07-27T13:33:49.946" v="777" actId="478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CC355F98-81D1-4EBF-BA18-33CA2179B915}" dt="2023-07-27T12:42:51.066" v="54" actId="478"/>
          <ac:picMkLst>
            <pc:docMk/>
            <pc:sldMk cId="2760065970" sldId="34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6" creationId="{3B6E10D8-08F7-6BF2-250F-281568E45F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7" creationId="{ED016115-5022-56BB-0B8E-080D323BA99D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9" creationId="{5649EACE-F61D-8DD0-1B75-DC1834B7106C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3" creationId="{AF67DF38-4759-9E69-D312-CEF8E5A7C1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4" creationId="{DBB27066-0573-84A3-6B37-CE9DD4D2AAB8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5" creationId="{2E8B3D49-BDE8-AEBD-7664-4AD6D707092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6" creationId="{F8FC5816-9782-077C-AB0D-751878B407CF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8" creationId="{7A4A7161-EB5D-21E2-70AA-7AAC0296060E}"/>
          </ac:picMkLst>
        </pc:picChg>
        <pc:picChg chg="add mod">
          <ac:chgData name="Reiß, Stefanie" userId="b20c5327-cfc3-431e-adba-f3d9960e0b2b" providerId="ADAL" clId="{CC355F98-81D1-4EBF-BA18-33CA2179B915}" dt="2023-07-27T13:26:25.628" v="648"/>
          <ac:picMkLst>
            <pc:docMk/>
            <pc:sldMk cId="2760065970" sldId="348"/>
            <ac:picMk id="39" creationId="{95AD5A34-8554-FF1F-3424-766307C40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1:27.311" v="796"/>
        <pc:sldMkLst>
          <pc:docMk/>
          <pc:sldMk cId="4061389190" sldId="349"/>
        </pc:sldMkLst>
        <pc:spChg chg="mod">
          <ac:chgData name="Reiß, Stefanie" userId="b20c5327-cfc3-431e-adba-f3d9960e0b2b" providerId="ADAL" clId="{CC355F98-81D1-4EBF-BA18-33CA2179B915}" dt="2023-07-27T13:38:22.929" v="790" actId="207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8" creationId="{D15EB91B-4B35-7A69-4CBB-DC190C94E79B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5" creationId="{94D33305-B0B9-A403-A1C1-A14A8EE161B9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8" creationId="{E375A438-C285-32C3-6272-A1D4C06A0603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0" creationId="{FD6E3B0B-8B6E-4EF5-8895-08624BE233DE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1" creationId="{65E1B1EE-B4AD-43D1-8922-E0AD356502A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2" creationId="{5A2D8F64-187D-736B-BFC5-F8ACC0FF1D8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7" creationId="{3713FD00-C616-31AC-5758-19EECE0F7842}"/>
          </ac:spMkLst>
        </pc:spChg>
        <pc:spChg chg="add mod">
          <ac:chgData name="Reiß, Stefanie" userId="b20c5327-cfc3-431e-adba-f3d9960e0b2b" providerId="ADAL" clId="{CC355F98-81D1-4EBF-BA18-33CA2179B915}" dt="2023-07-27T13:41:27.311" v="796"/>
          <ac:spMkLst>
            <pc:docMk/>
            <pc:sldMk cId="4061389190" sldId="349"/>
            <ac:spMk id="40" creationId="{A6509836-46D7-C81C-9253-EF3072CEA392}"/>
          </ac:spMkLst>
        </pc:spChg>
        <pc:grpChg chg="add 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3" creationId="{B8813E4B-D732-DE12-1D7E-B561802AD3AD}"/>
          </ac:grpSpMkLst>
        </pc:grpChg>
        <pc:grpChg chg="del">
          <ac:chgData name="Reiß, Stefanie" userId="b20c5327-cfc3-431e-adba-f3d9960e0b2b" providerId="ADAL" clId="{CC355F98-81D1-4EBF-BA18-33CA2179B915}" dt="2023-07-27T13:17:02.702" v="479" actId="478"/>
          <ac:grpSpMkLst>
            <pc:docMk/>
            <pc:sldMk cId="4061389190" sldId="349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3" creationId="{5BD85D99-C3E2-4A0F-906D-7FF7B3BAF6ED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4" creationId="{D67493DF-0DB3-297B-598E-FACF97D6219D}"/>
          </ac:grpSpMkLst>
        </pc:grpChg>
        <pc:picChg chg="del">
          <ac:chgData name="Reiß, Stefanie" userId="b20c5327-cfc3-431e-adba-f3d9960e0b2b" providerId="ADAL" clId="{CC355F98-81D1-4EBF-BA18-33CA2179B915}" dt="2023-07-27T13:38:25.767" v="791" actId="478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CC355F98-81D1-4EBF-BA18-33CA2179B915}" dt="2023-07-27T12:43:08.229" v="60" actId="478"/>
          <ac:picMkLst>
            <pc:docMk/>
            <pc:sldMk cId="4061389190" sldId="349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6" creationId="{13C97576-D930-0E79-D3BA-BC916651FCB4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7" creationId="{2D406CDE-E5FC-0B4E-B912-80AA178B5407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9" creationId="{DE9EA60D-512D-6552-B629-1DDA17BFE78D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3" creationId="{3C87859C-E555-2067-075C-C582D86F0E35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4" creationId="{2994AD5B-DC6F-21E9-A038-2571AE6C60F0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5" creationId="{7D10733F-9544-7E49-0A9C-4AAB540E5DAB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6" creationId="{746060DB-3C8F-042B-F566-8B56607CB0EF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8" creationId="{2F97B4A4-3929-83D4-D043-00CED8DA35D6}"/>
          </ac:picMkLst>
        </pc:picChg>
        <pc:picChg chg="add mod">
          <ac:chgData name="Reiß, Stefanie" userId="b20c5327-cfc3-431e-adba-f3d9960e0b2b" providerId="ADAL" clId="{CC355F98-81D1-4EBF-BA18-33CA2179B915}" dt="2023-07-27T13:26:32.453" v="654"/>
          <ac:picMkLst>
            <pc:docMk/>
            <pc:sldMk cId="4061389190" sldId="349"/>
            <ac:picMk id="39" creationId="{B3AC0292-CE40-0D43-0D68-D40D1152958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2:57.926" v="825" actId="1076"/>
        <pc:sldMkLst>
          <pc:docMk/>
          <pc:sldMk cId="4078623737" sldId="350"/>
        </pc:sldMkLst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5" creationId="{042BF88B-81EE-5B50-1C87-1E3773F2F85A}"/>
          </ac:spMkLst>
        </pc:spChg>
        <pc:spChg chg="mod">
          <ac:chgData name="Reiß, Stefanie" userId="b20c5327-cfc3-431e-adba-f3d9960e0b2b" providerId="ADAL" clId="{CC355F98-81D1-4EBF-BA18-33CA2179B915}" dt="2023-07-27T13:42:51.047" v="82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5" creationId="{025E916E-B913-7A8D-A6C9-1EF26D490D9F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8" creationId="{CC948606-E8C7-EE3C-D7BD-DA99773411A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0" creationId="{811E9357-BE00-C883-02B7-52535D634AC8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1" creationId="{96AADD21-7D24-70FD-E189-1DA85634615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2" creationId="{BC363C10-1D9A-835F-D3E0-AE19D29A7696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7" creationId="{1565CCA0-1C45-AEE5-1103-A4DBB566752A}"/>
          </ac:spMkLst>
        </pc:spChg>
        <pc:grpChg chg="add 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3" creationId="{C450CB03-42C9-F087-AFF6-710EBF64E2CE}"/>
          </ac:grpSpMkLst>
        </pc:grpChg>
        <pc:grpChg chg="del">
          <ac:chgData name="Reiß, Stefanie" userId="b20c5327-cfc3-431e-adba-f3d9960e0b2b" providerId="ADAL" clId="{CC355F98-81D1-4EBF-BA18-33CA2179B915}" dt="2023-07-27T13:17:05.376" v="480" actId="478"/>
          <ac:grpSpMkLst>
            <pc:docMk/>
            <pc:sldMk cId="4078623737" sldId="350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3" creationId="{1D850B1A-8641-21FB-1FE0-15C8418890B7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4" creationId="{EFD38372-C37B-7FD1-E7B9-025A7D95F28D}"/>
          </ac:grpSpMkLst>
        </pc:grpChg>
        <pc:picChg chg="del">
          <ac:chgData name="Reiß, Stefanie" userId="b20c5327-cfc3-431e-adba-f3d9960e0b2b" providerId="ADAL" clId="{CC355F98-81D1-4EBF-BA18-33CA2179B915}" dt="2023-07-27T13:38:30.961" v="792" actId="478"/>
          <ac:picMkLst>
            <pc:docMk/>
            <pc:sldMk cId="4078623737" sldId="350"/>
            <ac:picMk id="8" creationId="{820AD75F-CF61-4F2D-916D-2FF6FCE0C03D}"/>
          </ac:picMkLst>
        </pc:picChg>
        <pc:picChg chg="del">
          <ac:chgData name="Reiß, Stefanie" userId="b20c5327-cfc3-431e-adba-f3d9960e0b2b" providerId="ADAL" clId="{CC355F98-81D1-4EBF-BA18-33CA2179B915}" dt="2023-07-27T12:43:10.251" v="61" actId="478"/>
          <ac:picMkLst>
            <pc:docMk/>
            <pc:sldMk cId="4078623737" sldId="350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6" creationId="{EEC90AB5-8399-57BE-DCE6-0F9EE9E78982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7" creationId="{E8CBFEC0-4762-8765-541A-7BB5A0C48CA1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9" creationId="{6F6FC592-FD52-8A5C-F187-D7D6211E3BA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3" creationId="{B9E003C2-50CE-ABA6-A6E9-76F432996575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4" creationId="{35493933-5F03-D1C7-73A6-76C7099F4BC4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5" creationId="{2D02C69E-99B0-ABB5-26D6-61C7106EFB5D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6" creationId="{9AE560FD-3C02-BCA0-C212-DDFF09F7566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8" creationId="{480FE4F6-1AA5-D59B-1F28-5772AB335524}"/>
          </ac:picMkLst>
        </pc:picChg>
        <pc:picChg chg="add mod">
          <ac:chgData name="Reiß, Stefanie" userId="b20c5327-cfc3-431e-adba-f3d9960e0b2b" providerId="ADAL" clId="{CC355F98-81D1-4EBF-BA18-33CA2179B915}" dt="2023-07-27T13:26:33.032" v="655"/>
          <ac:picMkLst>
            <pc:docMk/>
            <pc:sldMk cId="4078623737" sldId="350"/>
            <ac:picMk id="39" creationId="{FC95F614-4DF9-2A42-14CE-FE42458EDD74}"/>
          </ac:picMkLst>
        </pc:picChg>
        <pc:picChg chg="add mod">
          <ac:chgData name="Reiß, Stefanie" userId="b20c5327-cfc3-431e-adba-f3d9960e0b2b" providerId="ADAL" clId="{CC355F98-81D1-4EBF-BA18-33CA2179B915}" dt="2023-07-27T13:42:57.926" v="825" actId="1076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10.212" v="859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5" creationId="{2C74B4F5-F30E-95D6-7AEC-12CE860EC130}"/>
          </ac:spMkLst>
        </pc:spChg>
        <pc:spChg chg="mod">
          <ac:chgData name="Reiß, Stefanie" userId="b20c5327-cfc3-431e-adba-f3d9960e0b2b" providerId="ADAL" clId="{CC355F98-81D1-4EBF-BA18-33CA2179B915}" dt="2023-07-27T13:43:55.998" v="834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4" creationId="{763D94A7-B33C-4199-61D2-BF7D0183BBB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7" creationId="{79C11A7B-C5C1-2396-2A72-54F6643D3E5A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9" creationId="{2B89DF57-DAA7-BBC3-1891-A59CB45B4155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0" creationId="{F3D8DA25-EB9E-9715-BAE9-21BDEBE0E9D1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1" creationId="{C223EA9E-13F2-C6B5-FF1F-543D0ED77D9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6" creationId="{9BBD7EC7-8254-3C6D-5125-1DA1507554F7}"/>
          </ac:spMkLst>
        </pc:spChg>
        <pc:grpChg chg="add 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3" creationId="{C9824512-9AEC-D2AF-7F96-07A440808769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8" creationId="{BA975318-BEAA-E7B4-2ADE-A7022D0BFDA5}"/>
          </ac:grpSpMkLst>
        </pc:grpChg>
        <pc:grpChg chg="del">
          <ac:chgData name="Reiß, Stefanie" userId="b20c5327-cfc3-431e-adba-f3d9960e0b2b" providerId="ADAL" clId="{CC355F98-81D1-4EBF-BA18-33CA2179B915}" dt="2023-07-27T13:17:27.438" v="488" actId="478"/>
          <ac:grpSpMkLst>
            <pc:docMk/>
            <pc:sldMk cId="1734466651" sldId="35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23" creationId="{9E304CE3-96C9-6759-44BB-BDC948ACDBDD}"/>
          </ac:grpSpMkLst>
        </pc:grpChg>
        <pc:picChg chg="del">
          <ac:chgData name="Reiß, Stefanie" userId="b20c5327-cfc3-431e-adba-f3d9960e0b2b" providerId="ADAL" clId="{CC355F98-81D1-4EBF-BA18-33CA2179B915}" dt="2023-07-27T12:43:27.308" v="67" actId="478"/>
          <ac:picMkLst>
            <pc:docMk/>
            <pc:sldMk cId="1734466651" sldId="35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5" creationId="{B6786E63-105E-53B3-9A32-522B62E683A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6" creationId="{EF7CD0A7-CE44-A159-731E-713A23D9DB8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8" creationId="{373959FC-C2DA-7831-66DF-AB91057AF8F0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2" creationId="{678F38BE-F920-EFA5-A828-DB62D43E0D6B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3" creationId="{FF588D31-A007-1756-E3CE-CE9BE1582559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4" creationId="{B662D41A-2F7F-ACE9-3C4C-19099262B5B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5" creationId="{C53ADAAB-2117-B1BB-D993-4FBBE602349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7" creationId="{6B5DC87A-8910-DD77-9F04-68912730CA45}"/>
          </ac:picMkLst>
        </pc:picChg>
        <pc:picChg chg="add mod">
          <ac:chgData name="Reiß, Stefanie" userId="b20c5327-cfc3-431e-adba-f3d9960e0b2b" providerId="ADAL" clId="{CC355F98-81D1-4EBF-BA18-33CA2179B915}" dt="2023-07-27T13:26:39.549" v="661"/>
          <ac:picMkLst>
            <pc:docMk/>
            <pc:sldMk cId="1734466651" sldId="351"/>
            <ac:picMk id="38" creationId="{D5E00056-E11B-B6E9-633F-5B9FB02BECD4}"/>
          </ac:picMkLst>
        </pc:picChg>
        <pc:picChg chg="add mod">
          <ac:chgData name="Reiß, Stefanie" userId="b20c5327-cfc3-431e-adba-f3d9960e0b2b" providerId="ADAL" clId="{CC355F98-81D1-4EBF-BA18-33CA2179B915}" dt="2023-07-27T13:46:10.212" v="859" actId="1076"/>
          <ac:picMkLst>
            <pc:docMk/>
            <pc:sldMk cId="1734466651" sldId="351"/>
            <ac:picMk id="39" creationId="{B7F08B5B-C9CC-9B6A-1D29-6A1443F8F2AA}"/>
          </ac:picMkLst>
        </pc:picChg>
        <pc:picChg chg="del">
          <ac:chgData name="Reiß, Stefanie" userId="b20c5327-cfc3-431e-adba-f3d9960e0b2b" providerId="ADAL" clId="{CC355F98-81D1-4EBF-BA18-33CA2179B915}" dt="2023-07-27T13:43:16.825" v="832" actId="478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0.704" v="865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CC355F98-81D1-4EBF-BA18-33CA2179B915}" dt="2023-07-27T13:46:29.017" v="864" actId="20577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8" creationId="{FA2ABE68-A80D-B09E-D39E-0DAEF1A92A15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5" creationId="{A8B00E79-4114-2CE5-24A9-EFFA5E65A1F7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8" creationId="{BEF0710E-ED0E-A661-9B3D-1107058B95D9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0" creationId="{63389889-BB8F-89C0-3EF5-EE0F7F573B7A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1" creationId="{FB0375FE-DF67-A22C-0003-4E757F085722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2" creationId="{CBAE9A26-536E-90C8-C49C-C582EC84BBF8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7" creationId="{B972D071-4506-3C37-1463-50B609514DD5}"/>
          </ac:spMkLst>
        </pc:spChg>
        <pc:grpChg chg="add 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3" creationId="{4968026B-4422-1D95-BBE5-A7FEAC45702C}"/>
          </ac:grpSpMkLst>
        </pc:grpChg>
        <pc:grpChg chg="del">
          <ac:chgData name="Reiß, Stefanie" userId="b20c5327-cfc3-431e-adba-f3d9960e0b2b" providerId="ADAL" clId="{CC355F98-81D1-4EBF-BA18-33CA2179B915}" dt="2023-07-27T13:17:29.890" v="489" actId="478"/>
          <ac:grpSpMkLst>
            <pc:docMk/>
            <pc:sldMk cId="1440860072" sldId="352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3" creationId="{91B7A7D5-0B26-8311-7BB8-09580575BE20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4" creationId="{9A0D9B38-7B19-F2D4-DBA0-4D20D9B9CFC5}"/>
          </ac:grpSpMkLst>
        </pc:grpChg>
        <pc:picChg chg="del">
          <ac:chgData name="Reiß, Stefanie" userId="b20c5327-cfc3-431e-adba-f3d9960e0b2b" providerId="ADAL" clId="{CC355F98-81D1-4EBF-BA18-33CA2179B915}" dt="2023-07-27T13:44:50.877" v="840" actId="478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CC355F98-81D1-4EBF-BA18-33CA2179B915}" dt="2023-07-27T12:43:29.177" v="68" actId="478"/>
          <ac:picMkLst>
            <pc:docMk/>
            <pc:sldMk cId="1440860072" sldId="352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6" creationId="{0EC25C5D-BB6A-6850-5989-D2BF0594D21D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7" creationId="{8B0FD3E9-EA41-21E0-61C2-E7ABA9664E45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9" creationId="{B4CA0D39-57B9-7489-F13F-99BE46B0C9B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3" creationId="{4B0B422A-34D2-1909-B9F9-FE38C6D571DC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4" creationId="{A3786516-1104-3E53-3792-EF117A158730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5" creationId="{8BD59A9E-09E9-6934-770C-79852DB83AC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6" creationId="{7B3168F7-51D3-41C5-E105-F91E7E6FDEA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8" creationId="{883DD285-A021-A61C-7CA3-FD9623D199C7}"/>
          </ac:picMkLst>
        </pc:picChg>
        <pc:picChg chg="add mod">
          <ac:chgData name="Reiß, Stefanie" userId="b20c5327-cfc3-431e-adba-f3d9960e0b2b" providerId="ADAL" clId="{CC355F98-81D1-4EBF-BA18-33CA2179B915}" dt="2023-07-27T13:26:40.152" v="662"/>
          <ac:picMkLst>
            <pc:docMk/>
            <pc:sldMk cId="1440860072" sldId="352"/>
            <ac:picMk id="39" creationId="{221ED1FA-8B84-F996-FB53-9EA99DA3EF93}"/>
          </ac:picMkLst>
        </pc:picChg>
        <pc:picChg chg="add mod">
          <ac:chgData name="Reiß, Stefanie" userId="b20c5327-cfc3-431e-adba-f3d9960e0b2b" providerId="ADAL" clId="{CC355F98-81D1-4EBF-BA18-33CA2179B915}" dt="2023-07-27T13:46:30.704" v="865" actId="1076"/>
          <ac:picMkLst>
            <pc:docMk/>
            <pc:sldMk cId="1440860072" sldId="352"/>
            <ac:picMk id="41" creationId="{8CFBAD36-23B6-71D8-3500-9ED0C922EB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09.204" v="885"/>
        <pc:sldMkLst>
          <pc:docMk/>
          <pc:sldMk cId="2730260798" sldId="353"/>
        </pc:sldMkLst>
        <pc:spChg chg="mod">
          <ac:chgData name="Reiß, Stefanie" userId="b20c5327-cfc3-431e-adba-f3d9960e0b2b" providerId="ADAL" clId="{CC355F98-81D1-4EBF-BA18-33CA2179B915}" dt="2023-07-27T13:48:03.747" v="874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8" creationId="{97700034-6994-EA26-4591-5C7D3377A42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5" creationId="{2ACAF134-110F-C17E-29F2-FC3B9FF7F1E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8" creationId="{92BCFC9F-26CD-58AF-F3D7-5CB09745227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0" creationId="{E4619592-093A-8D88-0320-095AA020F97D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1" creationId="{FDD0881B-EBA7-0ADD-4C52-8EA910529CD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2" creationId="{7495FA31-EB75-DEB6-803F-EBFE3F233AD3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7" creationId="{BCCBCAAD-7EB1-A2E1-C9F2-3954C43CD0AB}"/>
          </ac:spMkLst>
        </pc:spChg>
        <pc:spChg chg="add mod">
          <ac:chgData name="Reiß, Stefanie" userId="b20c5327-cfc3-431e-adba-f3d9960e0b2b" providerId="ADAL" clId="{CC355F98-81D1-4EBF-BA18-33CA2179B915}" dt="2023-07-27T13:52:09.204" v="885"/>
          <ac:spMkLst>
            <pc:docMk/>
            <pc:sldMk cId="2730260798" sldId="353"/>
            <ac:spMk id="40" creationId="{040CCFD6-6DF0-DA0B-F5AC-C2779AB438A8}"/>
          </ac:spMkLst>
        </pc:spChg>
        <pc:grpChg chg="add 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3" creationId="{1965658F-7CED-0E00-98E3-E52C3EC36F03}"/>
          </ac:grpSpMkLst>
        </pc:grpChg>
        <pc:grpChg chg="del">
          <ac:chgData name="Reiß, Stefanie" userId="b20c5327-cfc3-431e-adba-f3d9960e0b2b" providerId="ADAL" clId="{CC355F98-81D1-4EBF-BA18-33CA2179B915}" dt="2023-07-27T13:17:47.584" v="497" actId="478"/>
          <ac:grpSpMkLst>
            <pc:docMk/>
            <pc:sldMk cId="2730260798" sldId="353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3" creationId="{55629E0D-D5A0-3050-5B0E-20C597F1C236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4" creationId="{A34D08C8-805E-88F8-8E00-45BFEA029EF1}"/>
          </ac:grpSpMkLst>
        </pc:grpChg>
        <pc:picChg chg="del">
          <ac:chgData name="Reiß, Stefanie" userId="b20c5327-cfc3-431e-adba-f3d9960e0b2b" providerId="ADAL" clId="{CC355F98-81D1-4EBF-BA18-33CA2179B915}" dt="2023-07-27T13:47:44.660" v="872" actId="478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CC355F98-81D1-4EBF-BA18-33CA2179B915}" dt="2023-07-27T12:43:43.050" v="74" actId="478"/>
          <ac:picMkLst>
            <pc:docMk/>
            <pc:sldMk cId="2730260798" sldId="353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6" creationId="{38FE0B0D-8F51-0A5C-BFAE-D98BCD91CE5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7" creationId="{61327CC9-F0B9-B6B4-BD96-02F84DC6A18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9" creationId="{851F5B98-332F-EE4F-2127-D4944792F134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3" creationId="{D05D5A8C-A735-D055-5336-4F8BFF4FB429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4" creationId="{E356E9CC-DAEC-B715-EDC2-E1BA9F2AE13C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5" creationId="{04419C37-09C0-1ED2-2B77-A607801623D7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6" creationId="{FAAAA436-6892-F4CA-BAA1-4D1F1F4481A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8" creationId="{D79ED643-5BC4-12D9-E57D-9EE0B98D8958}"/>
          </ac:picMkLst>
        </pc:picChg>
        <pc:picChg chg="add mod">
          <ac:chgData name="Reiß, Stefanie" userId="b20c5327-cfc3-431e-adba-f3d9960e0b2b" providerId="ADAL" clId="{CC355F98-81D1-4EBF-BA18-33CA2179B915}" dt="2023-07-27T13:26:46.132" v="668"/>
          <ac:picMkLst>
            <pc:docMk/>
            <pc:sldMk cId="2730260798" sldId="353"/>
            <ac:picMk id="39" creationId="{FE9C4D91-6E28-2F2B-97E2-A03DB6DEE9BC}"/>
          </ac:picMkLst>
        </pc:picChg>
        <pc:picChg chg="add del mod">
          <ac:chgData name="Reiß, Stefanie" userId="b20c5327-cfc3-431e-adba-f3d9960e0b2b" providerId="ADAL" clId="{CC355F98-81D1-4EBF-BA18-33CA2179B915}" dt="2023-07-27T13:50:07.092" v="884" actId="478"/>
          <ac:picMkLst>
            <pc:docMk/>
            <pc:sldMk cId="2730260798" sldId="353"/>
            <ac:picMk id="3074" creationId="{3E29F505-EDC1-1333-15AC-F9858D9B820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36.966" v="890"/>
        <pc:sldMkLst>
          <pc:docMk/>
          <pc:sldMk cId="4164525484" sldId="354"/>
        </pc:sldMkLst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5" creationId="{CF978C9D-266F-AE0A-D67E-B3D6F8A52045}"/>
          </ac:spMkLst>
        </pc:spChg>
        <pc:spChg chg="mod">
          <ac:chgData name="Reiß, Stefanie" userId="b20c5327-cfc3-431e-adba-f3d9960e0b2b" providerId="ADAL" clId="{CC355F98-81D1-4EBF-BA18-33CA2179B915}" dt="2023-07-27T13:52:13.036" v="887" actId="1076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5" creationId="{FA68068F-8D84-5643-1433-733DCBC75636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8" creationId="{6326AC86-C458-A383-890A-4DCDF88BB0F2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0" creationId="{1C86010F-B3CD-7C3D-0352-128A085FA743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1" creationId="{C8EE3B56-054E-0402-8691-2083FB681911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2" creationId="{D55A07CD-DC08-7F2B-B0AA-54EB802676BD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7" creationId="{C72F4508-6A94-FE11-3F9D-C63194CC7017}"/>
          </ac:spMkLst>
        </pc:spChg>
        <pc:spChg chg="add del">
          <ac:chgData name="Reiß, Stefanie" userId="b20c5327-cfc3-431e-adba-f3d9960e0b2b" providerId="ADAL" clId="{CC355F98-81D1-4EBF-BA18-33CA2179B915}" dt="2023-07-27T13:52:34.358" v="889" actId="22"/>
          <ac:spMkLst>
            <pc:docMk/>
            <pc:sldMk cId="4164525484" sldId="354"/>
            <ac:spMk id="41" creationId="{903BF568-9FED-0273-7F08-50985629EE6F}"/>
          </ac:spMkLst>
        </pc:spChg>
        <pc:spChg chg="add mod">
          <ac:chgData name="Reiß, Stefanie" userId="b20c5327-cfc3-431e-adba-f3d9960e0b2b" providerId="ADAL" clId="{CC355F98-81D1-4EBF-BA18-33CA2179B915}" dt="2023-07-27T13:52:36.966" v="890"/>
          <ac:spMkLst>
            <pc:docMk/>
            <pc:sldMk cId="4164525484" sldId="354"/>
            <ac:spMk id="42" creationId="{3A0D3A25-4591-FECC-921F-9D311954F5C3}"/>
          </ac:spMkLst>
        </pc:spChg>
        <pc:grpChg chg="add 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3" creationId="{0BCAD448-5B11-5595-A564-F5D18D8D6EB7}"/>
          </ac:grpSpMkLst>
        </pc:grpChg>
        <pc:grpChg chg="del">
          <ac:chgData name="Reiß, Stefanie" userId="b20c5327-cfc3-431e-adba-f3d9960e0b2b" providerId="ADAL" clId="{CC355F98-81D1-4EBF-BA18-33CA2179B915}" dt="2023-07-27T13:17:48.862" v="498" actId="478"/>
          <ac:grpSpMkLst>
            <pc:docMk/>
            <pc:sldMk cId="4164525484" sldId="354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3" creationId="{B3C6A805-E78F-EAB5-425E-9B0713C129F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4" creationId="{72EA7C86-FA0F-B30A-8D7D-7B2C0B6EE6F8}"/>
          </ac:grpSpMkLst>
        </pc:grpChg>
        <pc:picChg chg="del">
          <ac:chgData name="Reiß, Stefanie" userId="b20c5327-cfc3-431e-adba-f3d9960e0b2b" providerId="ADAL" clId="{CC355F98-81D1-4EBF-BA18-33CA2179B915}" dt="2023-07-27T13:48:18.812" v="877" actId="478"/>
          <ac:picMkLst>
            <pc:docMk/>
            <pc:sldMk cId="4164525484" sldId="354"/>
            <ac:picMk id="8" creationId="{3FF590BF-2BBE-44F0-A8B3-6AA10CEEB258}"/>
          </ac:picMkLst>
        </pc:picChg>
        <pc:picChg chg="del">
          <ac:chgData name="Reiß, Stefanie" userId="b20c5327-cfc3-431e-adba-f3d9960e0b2b" providerId="ADAL" clId="{CC355F98-81D1-4EBF-BA18-33CA2179B915}" dt="2023-07-27T12:43:45.306" v="75" actId="478"/>
          <ac:picMkLst>
            <pc:docMk/>
            <pc:sldMk cId="4164525484" sldId="354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6" creationId="{140C3ABA-4576-9ECE-7478-9694AD62ACC4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7" creationId="{1FBA4467-D4E6-3AF2-FD73-E1B0E82CD378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9" creationId="{9444CF05-29DD-840D-4B55-34DCDFF19E5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3" creationId="{D5793C98-B9CC-5A44-AA96-938BC78949B1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4" creationId="{69E450F1-6965-88FD-4E02-F2BB7A75D0A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5" creationId="{B9BA5A61-B983-643B-CA32-DC8327A881F5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6" creationId="{E75FCD28-F79B-C8C6-6A49-2298517B826D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8" creationId="{5B16A291-DB34-D2CB-96DE-4838E526EBED}"/>
          </ac:picMkLst>
        </pc:picChg>
        <pc:picChg chg="add mod">
          <ac:chgData name="Reiß, Stefanie" userId="b20c5327-cfc3-431e-adba-f3d9960e0b2b" providerId="ADAL" clId="{CC355F98-81D1-4EBF-BA18-33CA2179B915}" dt="2023-07-27T13:26:47.271" v="669"/>
          <ac:picMkLst>
            <pc:docMk/>
            <pc:sldMk cId="4164525484" sldId="354"/>
            <ac:picMk id="39" creationId="{5FD0C7F2-BB23-8993-545F-BB221DFC4AA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8:58.753" v="944" actId="1076"/>
        <pc:sldMkLst>
          <pc:docMk/>
          <pc:sldMk cId="3305366278" sldId="355"/>
        </pc:sldMkLst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5" creationId="{F938D8B8-6750-448A-F2FF-C950FF9395E1}"/>
          </ac:spMkLst>
        </pc:spChg>
        <pc:spChg chg="mod">
          <ac:chgData name="Reiß, Stefanie" userId="b20c5327-cfc3-431e-adba-f3d9960e0b2b" providerId="ADAL" clId="{CC355F98-81D1-4EBF-BA18-33CA2179B915}" dt="2023-07-27T13:57:17.078" v="90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5" creationId="{91A494DF-30DE-78F9-08F6-B4C0F971E6F3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8" creationId="{D6D1CB56-DC58-AAB3-B86C-8C370E0D1854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0" creationId="{00B61498-7C30-82DF-1BBC-92D44218A159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1" creationId="{DE0DBD21-59C1-7110-752A-8348B24F550B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2" creationId="{1C0DDC3F-C69B-5215-18D9-59E6470AFF8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7" creationId="{CF687B27-01EF-9CD9-A7F5-4C2D9403006A}"/>
          </ac:spMkLst>
        </pc:spChg>
        <pc:grpChg chg="add 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3" creationId="{86C44CBB-08C4-0835-1017-9238CA1B149F}"/>
          </ac:grpSpMkLst>
        </pc:grpChg>
        <pc:grpChg chg="del">
          <ac:chgData name="Reiß, Stefanie" userId="b20c5327-cfc3-431e-adba-f3d9960e0b2b" providerId="ADAL" clId="{CC355F98-81D1-4EBF-BA18-33CA2179B915}" dt="2023-07-27T13:18:02.425" v="506" actId="478"/>
          <ac:grpSpMkLst>
            <pc:docMk/>
            <pc:sldMk cId="3305366278" sldId="355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3" creationId="{2A7C6F6E-9161-2143-66B4-BA4970A76566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4" creationId="{A2537369-6CE4-B355-FB9F-5A249D6374C6}"/>
          </ac:grpSpMkLst>
        </pc:grpChg>
        <pc:picChg chg="del">
          <ac:chgData name="Reiß, Stefanie" userId="b20c5327-cfc3-431e-adba-f3d9960e0b2b" providerId="ADAL" clId="{CC355F98-81D1-4EBF-BA18-33CA2179B915}" dt="2023-07-27T13:55:20.663" v="898" actId="478"/>
          <ac:picMkLst>
            <pc:docMk/>
            <pc:sldMk cId="3305366278" sldId="355"/>
            <ac:picMk id="8" creationId="{6A1ED8FA-EC5C-440C-B0E8-B26036EF0842}"/>
          </ac:picMkLst>
        </pc:picChg>
        <pc:picChg chg="del">
          <ac:chgData name="Reiß, Stefanie" userId="b20c5327-cfc3-431e-adba-f3d9960e0b2b" providerId="ADAL" clId="{CC355F98-81D1-4EBF-BA18-33CA2179B915}" dt="2023-07-27T12:44:02.172" v="83" actId="478"/>
          <ac:picMkLst>
            <pc:docMk/>
            <pc:sldMk cId="3305366278" sldId="355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6" creationId="{82632373-77CC-701F-0BAC-02A60062A7EA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7" creationId="{AA051871-A7E0-11D5-7E9A-07CA12EEB0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9" creationId="{447B36AA-07CE-4E18-E39C-E0A4B576BD17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3" creationId="{BCA41517-4E6D-5F16-89CA-CD1ABDDBF1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4" creationId="{A17899AA-0993-1006-F785-3F5106B1AAE9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5" creationId="{6E35FF59-9D60-8B36-CEF5-9E3ACD002D8E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6" creationId="{54E102D2-261C-7901-3000-07786135E57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8" creationId="{8C3F32AC-AFC8-217F-0BFA-1AD7F04886F4}"/>
          </ac:picMkLst>
        </pc:picChg>
        <pc:picChg chg="add mod">
          <ac:chgData name="Reiß, Stefanie" userId="b20c5327-cfc3-431e-adba-f3d9960e0b2b" providerId="ADAL" clId="{CC355F98-81D1-4EBF-BA18-33CA2179B915}" dt="2023-07-27T13:26:53.274" v="675"/>
          <ac:picMkLst>
            <pc:docMk/>
            <pc:sldMk cId="3305366278" sldId="355"/>
            <ac:picMk id="39" creationId="{81960388-ED49-5F08-9CDC-B6FDB009AA2D}"/>
          </ac:picMkLst>
        </pc:picChg>
        <pc:picChg chg="add mod">
          <ac:chgData name="Reiß, Stefanie" userId="b20c5327-cfc3-431e-adba-f3d9960e0b2b" providerId="ADAL" clId="{CC355F98-81D1-4EBF-BA18-33CA2179B915}" dt="2023-07-27T13:58:58.753" v="944" actId="1076"/>
          <ac:picMkLst>
            <pc:docMk/>
            <pc:sldMk cId="3305366278" sldId="355"/>
            <ac:picMk id="41" creationId="{B6F50CBF-7487-D34E-F3F8-1499083B0F2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04.632" v="947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CC355F98-81D1-4EBF-BA18-33CA2179B915}" dt="2023-07-27T13:58:46.265" v="940" actId="14100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8" creationId="{C766AC08-A6EF-985A-312B-78B987180D6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5" creationId="{91013640-9B42-EF6A-993C-7A5E00862F1B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8" creationId="{713C66C6-B0E6-ABBF-3107-68D71A33290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0" creationId="{9ED80C27-B00F-E986-D4FD-B92B60CA4CAA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1" creationId="{38CE8A5A-CB65-FC26-92F8-F5F11C2D6BB5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2" creationId="{EFA20B58-D421-C976-AA5B-0DE6F9137239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7" creationId="{08AEFAFE-3431-1CAF-1F45-1932B6A61E95}"/>
          </ac:spMkLst>
        </pc:spChg>
        <pc:grpChg chg="add 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3" creationId="{819A9EA6-5AA3-7042-1A8B-25F98C6999C0}"/>
          </ac:grpSpMkLst>
        </pc:grpChg>
        <pc:grpChg chg="del">
          <ac:chgData name="Reiß, Stefanie" userId="b20c5327-cfc3-431e-adba-f3d9960e0b2b" providerId="ADAL" clId="{CC355F98-81D1-4EBF-BA18-33CA2179B915}" dt="2023-07-27T13:18:04.326" v="507" actId="478"/>
          <ac:grpSpMkLst>
            <pc:docMk/>
            <pc:sldMk cId="2369957407" sldId="356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3" creationId="{0DAC0AB6-17E8-01E9-083A-250EDA9A73F6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4" creationId="{570FDA1C-B427-D036-7EDE-38025238D1B4}"/>
          </ac:grpSpMkLst>
        </pc:grpChg>
        <pc:picChg chg="del">
          <ac:chgData name="Reiß, Stefanie" userId="b20c5327-cfc3-431e-adba-f3d9960e0b2b" providerId="ADAL" clId="{CC355F98-81D1-4EBF-BA18-33CA2179B915}" dt="2023-07-27T13:55:21.849" v="899" actId="478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CC355F98-81D1-4EBF-BA18-33CA2179B915}" dt="2023-07-27T12:44:04.716" v="84" actId="478"/>
          <ac:picMkLst>
            <pc:docMk/>
            <pc:sldMk cId="2369957407" sldId="356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6" creationId="{5632DA8A-1EF3-5B8F-558E-E797D02267BA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7" creationId="{B3D0375D-5704-FDF4-A9BB-1182FDB41B03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9" creationId="{20AE7B39-B87A-8FB4-AE7F-92E2A24CEAB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3" creationId="{D7F5B7AE-582A-28E5-C331-AA72E9A7701B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4" creationId="{09935A08-7BE0-FFEF-0C1A-D602A83F7AF1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5" creationId="{162A689C-5F6B-5EA0-8BA5-673667B1040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6" creationId="{5B4F5D51-44FD-CC1D-519B-1287ACAB2EBC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8" creationId="{6C6C89FA-0CC4-3FF8-D6D2-9BC65C96764A}"/>
          </ac:picMkLst>
        </pc:picChg>
        <pc:picChg chg="add mod">
          <ac:chgData name="Reiß, Stefanie" userId="b20c5327-cfc3-431e-adba-f3d9960e0b2b" providerId="ADAL" clId="{CC355F98-81D1-4EBF-BA18-33CA2179B915}" dt="2023-07-27T13:26:53.682" v="676"/>
          <ac:picMkLst>
            <pc:docMk/>
            <pc:sldMk cId="2369957407" sldId="356"/>
            <ac:picMk id="39" creationId="{811C7D7D-1388-FA71-7ED5-2F1E5C6A7DE8}"/>
          </ac:picMkLst>
        </pc:picChg>
        <pc:picChg chg="add mod">
          <ac:chgData name="Reiß, Stefanie" userId="b20c5327-cfc3-431e-adba-f3d9960e0b2b" providerId="ADAL" clId="{CC355F98-81D1-4EBF-BA18-33CA2179B915}" dt="2023-07-27T13:59:04.632" v="947" actId="1076"/>
          <ac:picMkLst>
            <pc:docMk/>
            <pc:sldMk cId="2369957407" sldId="356"/>
            <ac:picMk id="4098" creationId="{D0B7A3C0-60E5-AFC3-A305-104B2CCE83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1:22.369" v="966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5" creationId="{50015F89-C821-C98A-725C-7AFE02BCCECB}"/>
          </ac:spMkLst>
        </pc:spChg>
        <pc:spChg chg="mod">
          <ac:chgData name="Reiß, Stefanie" userId="b20c5327-cfc3-431e-adba-f3d9960e0b2b" providerId="ADAL" clId="{CC355F98-81D1-4EBF-BA18-33CA2179B915}" dt="2023-07-27T14:00:38.456" v="961" actId="20577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5" creationId="{26382138-F2E9-24C7-DBFE-7AC97F6FAABE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8" creationId="{26CABE6E-9B67-F209-2409-158794BBAE0B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0" creationId="{6ACA87D3-CF84-C2EE-E389-9E4428469D87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1" creationId="{0661DAB4-6CC1-6465-ED98-666F3E7013E5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2" creationId="{493BA871-F1A1-036E-4431-B03B218F60D4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7" creationId="{EBA71CFF-8FA7-530E-830B-D459260ABD39}"/>
          </ac:spMkLst>
        </pc:spChg>
        <pc:grpChg chg="add 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3" creationId="{BFEE9718-DA91-E6BC-2E9C-C40AA3763EC7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8" creationId="{74449369-0FA6-2DCF-B62C-15D8D048E775}"/>
          </ac:grpSpMkLst>
        </pc:grpChg>
        <pc:grpChg chg="del">
          <ac:chgData name="Reiß, Stefanie" userId="b20c5327-cfc3-431e-adba-f3d9960e0b2b" providerId="ADAL" clId="{CC355F98-81D1-4EBF-BA18-33CA2179B915}" dt="2023-07-27T13:18:22.559" v="515" actId="478"/>
          <ac:grpSpMkLst>
            <pc:docMk/>
            <pc:sldMk cId="1993845076" sldId="357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24" creationId="{E9923CC6-FC95-C0C1-B463-70B626B1DDE2}"/>
          </ac:grpSpMkLst>
        </pc:grpChg>
        <pc:picChg chg="mod">
          <ac:chgData name="Reiß, Stefanie" userId="b20c5327-cfc3-431e-adba-f3d9960e0b2b" providerId="ADAL" clId="{CC355F98-81D1-4EBF-BA18-33CA2179B915}" dt="2023-07-27T14:01:14.812" v="964" actId="14100"/>
          <ac:picMkLst>
            <pc:docMk/>
            <pc:sldMk cId="1993845076" sldId="35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4:21.051" v="90" actId="478"/>
          <ac:picMkLst>
            <pc:docMk/>
            <pc:sldMk cId="1993845076" sldId="35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4:00:09.326" v="954" actId="478"/>
          <ac:picMkLst>
            <pc:docMk/>
            <pc:sldMk cId="1993845076" sldId="357"/>
            <ac:picMk id="23" creationId="{6757B08A-74AF-4BB4-9864-78F83064BBA1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6" creationId="{5FBBA4B9-B6D0-BD20-DED3-67C42CCD6C25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7" creationId="{3B690187-996F-029A-2857-432E1298C1CA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9" creationId="{BEF29549-5C4D-B9F8-D8E8-89243F019F87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3" creationId="{26001AEA-5CD3-E1B1-E99B-70D1BD85A22F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4" creationId="{F957925B-E0BF-B44E-DF77-F153E430286D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5" creationId="{274B6BE4-9644-7F1E-BF0F-28CE2A143580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6" creationId="{9001F294-80D7-F5D2-6DCD-FEBBC61E7C6C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8" creationId="{77A6B21D-36D1-AD99-A131-976E1304DC76}"/>
          </ac:picMkLst>
        </pc:picChg>
        <pc:picChg chg="add mod">
          <ac:chgData name="Reiß, Stefanie" userId="b20c5327-cfc3-431e-adba-f3d9960e0b2b" providerId="ADAL" clId="{CC355F98-81D1-4EBF-BA18-33CA2179B915}" dt="2023-07-27T13:27:00.196" v="682"/>
          <ac:picMkLst>
            <pc:docMk/>
            <pc:sldMk cId="1993845076" sldId="357"/>
            <ac:picMk id="39" creationId="{3CC7102A-E42F-700E-B2A0-0827329E72EC}"/>
          </ac:picMkLst>
        </pc:picChg>
        <pc:picChg chg="add mod">
          <ac:chgData name="Reiß, Stefanie" userId="b20c5327-cfc3-431e-adba-f3d9960e0b2b" providerId="ADAL" clId="{CC355F98-81D1-4EBF-BA18-33CA2179B915}" dt="2023-07-27T14:01:22.369" v="966" actId="1076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1.686" v="1007" actId="1076"/>
        <pc:sldMkLst>
          <pc:docMk/>
          <pc:sldMk cId="635941131" sldId="358"/>
        </pc:sldMkLst>
        <pc:spChg chg="mod">
          <ac:chgData name="Reiß, Stefanie" userId="b20c5327-cfc3-431e-adba-f3d9960e0b2b" providerId="ADAL" clId="{CC355F98-81D1-4EBF-BA18-33CA2179B915}" dt="2023-07-27T14:02:27.960" v="1006" actId="1035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8" creationId="{51175AB6-CB5A-FA31-6F54-FBD2A79B88B1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5" creationId="{E365E32F-F424-5BC8-0CD4-95A7E545ED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8" creationId="{3331D2DC-4501-59CB-9C0D-65E30C971B7F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0" creationId="{7AA63714-599D-C2FF-46C8-43AA6333D1B3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1" creationId="{797C0128-F09C-ECF1-E9B5-19C9C432AFEB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2" creationId="{8658317D-C34A-8066-0744-8A18D41103D7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7" creationId="{AFF5D6CC-DE1A-7148-6F9D-4E68CE894EE3}"/>
          </ac:spMkLst>
        </pc:spChg>
        <pc:grpChg chg="add 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3" creationId="{D8470F57-681B-35DC-3774-1B5A5D12721D}"/>
          </ac:grpSpMkLst>
        </pc:grpChg>
        <pc:grpChg chg="del">
          <ac:chgData name="Reiß, Stefanie" userId="b20c5327-cfc3-431e-adba-f3d9960e0b2b" providerId="ADAL" clId="{CC355F98-81D1-4EBF-BA18-33CA2179B915}" dt="2023-07-27T13:18:24.496" v="516" actId="478"/>
          <ac:grpSpMkLst>
            <pc:docMk/>
            <pc:sldMk cId="635941131" sldId="358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3" creationId="{8EA2F867-90CC-9781-EF69-BABD3229C819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4" creationId="{94D11B79-46C3-A984-CB1B-F8D5FBDADB49}"/>
          </ac:grpSpMkLst>
        </pc:grpChg>
        <pc:picChg chg="del">
          <ac:chgData name="Reiß, Stefanie" userId="b20c5327-cfc3-431e-adba-f3d9960e0b2b" providerId="ADAL" clId="{CC355F98-81D1-4EBF-BA18-33CA2179B915}" dt="2023-07-27T14:00:10.631" v="955" actId="478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CC355F98-81D1-4EBF-BA18-33CA2179B915}" dt="2023-07-27T12:44:24.178" v="91" actId="478"/>
          <ac:picMkLst>
            <pc:docMk/>
            <pc:sldMk cId="635941131" sldId="35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6" creationId="{1AB37094-2324-338E-C002-5955DEA8242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7" creationId="{12FBCF43-4880-2D12-5B13-F15678D94E81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9" creationId="{E7BA835D-7577-11AD-8C0B-58630BD2CB7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3" creationId="{1DAE2354-74CD-1E58-51F0-4A7B4F9A92FC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4" creationId="{AF386B1D-F5FB-E843-A767-51AC6638201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5" creationId="{232FF2B3-943B-9C95-F96E-B62DA5CBC183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6" creationId="{20B1210E-B134-CD2B-B1A7-0B0C93AE9D4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8" creationId="{244650E9-E2DC-AB51-EAB5-46678619648F}"/>
          </ac:picMkLst>
        </pc:picChg>
        <pc:picChg chg="add mod">
          <ac:chgData name="Reiß, Stefanie" userId="b20c5327-cfc3-431e-adba-f3d9960e0b2b" providerId="ADAL" clId="{CC355F98-81D1-4EBF-BA18-33CA2179B915}" dt="2023-07-27T13:27:00.642" v="683"/>
          <ac:picMkLst>
            <pc:docMk/>
            <pc:sldMk cId="635941131" sldId="358"/>
            <ac:picMk id="39" creationId="{99FFCF2D-CA15-2553-A20B-B4662123EDA1}"/>
          </ac:picMkLst>
        </pc:picChg>
        <pc:picChg chg="add mod">
          <ac:chgData name="Reiß, Stefanie" userId="b20c5327-cfc3-431e-adba-f3d9960e0b2b" providerId="ADAL" clId="{CC355F98-81D1-4EBF-BA18-33CA2179B915}" dt="2023-07-27T14:02:31.686" v="1007" actId="1076"/>
          <ac:picMkLst>
            <pc:docMk/>
            <pc:sldMk cId="635941131" sldId="358"/>
            <ac:picMk id="40" creationId="{396425C0-134D-B273-7363-D2253EA9AD7E}"/>
          </ac:picMkLst>
        </pc:picChg>
      </pc:sldChg>
      <pc:sldChg chg="del">
        <pc:chgData name="Reiß, Stefanie" userId="b20c5327-cfc3-431e-adba-f3d9960e0b2b" providerId="ADAL" clId="{CC355F98-81D1-4EBF-BA18-33CA2179B915}" dt="2023-07-27T12:40:59.021" v="39" actId="47"/>
        <pc:sldMkLst>
          <pc:docMk/>
          <pc:sldMk cId="4170020469" sldId="359"/>
        </pc:sldMkLst>
      </pc:sldChg>
      <pc:sldChg chg="addSp delSp modSp mod">
        <pc:chgData name="Reiß, Stefanie" userId="b20c5327-cfc3-431e-adba-f3d9960e0b2b" providerId="ADAL" clId="{CC355F98-81D1-4EBF-BA18-33CA2179B915}" dt="2023-07-27T12:37:53.176" v="7" actId="1076"/>
        <pc:sldMkLst>
          <pc:docMk/>
          <pc:sldMk cId="899574885" sldId="360"/>
        </pc:sldMkLst>
        <pc:picChg chg="add mod">
          <ac:chgData name="Reiß, Stefanie" userId="b20c5327-cfc3-431e-adba-f3d9960e0b2b" providerId="ADAL" clId="{CC355F98-81D1-4EBF-BA18-33CA2179B915}" dt="2023-07-27T12:37:53.176" v="7" actId="1076"/>
          <ac:picMkLst>
            <pc:docMk/>
            <pc:sldMk cId="899574885" sldId="36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CC355F98-81D1-4EBF-BA18-33CA2179B915}" dt="2023-07-27T12:37:42.479" v="6" actId="478"/>
          <ac:picMkLst>
            <pc:docMk/>
            <pc:sldMk cId="899574885" sldId="360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8:03.910" v="9" actId="47"/>
        <pc:sldMkLst>
          <pc:docMk/>
          <pc:sldMk cId="2005659094" sldId="361"/>
        </pc:sldMkLst>
      </pc:sldChg>
      <pc:sldChg chg="add">
        <pc:chgData name="Reiß, Stefanie" userId="b20c5327-cfc3-431e-adba-f3d9960e0b2b" providerId="ADAL" clId="{CC355F98-81D1-4EBF-BA18-33CA2179B915}" dt="2023-07-27T12:38:01.789" v="8"/>
        <pc:sldMkLst>
          <pc:docMk/>
          <pc:sldMk cId="2744992303" sldId="362"/>
        </pc:sldMkLst>
      </pc:sldChg>
      <pc:sldChg chg="add">
        <pc:chgData name="Reiß, Stefanie" userId="b20c5327-cfc3-431e-adba-f3d9960e0b2b" providerId="ADAL" clId="{CC355F98-81D1-4EBF-BA18-33CA2179B915}" dt="2023-07-27T12:40:56.690" v="38"/>
        <pc:sldMkLst>
          <pc:docMk/>
          <pc:sldMk cId="562229834" sldId="363"/>
        </pc:sldMkLst>
      </pc:sldChg>
      <pc:sldChg chg="add del">
        <pc:chgData name="Reiß, Stefanie" userId="b20c5327-cfc3-431e-adba-f3d9960e0b2b" providerId="ADAL" clId="{CC355F98-81D1-4EBF-BA18-33CA2179B915}" dt="2023-07-27T12:38:31.420" v="14"/>
        <pc:sldMkLst>
          <pc:docMk/>
          <pc:sldMk cId="882280639" sldId="3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F8F9643-D0AC-B324-8CD1-C0E446DB05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B0FDC3-DF19-F160-1F6A-E7A4E5D03D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8E74-66FC-48A2-8D81-2081ED4099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DEE62D-52A8-5CCD-6D95-C83A6D239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69C1CA-3F7E-9929-5D6D-3CCC32840A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7CC25-2F36-4490-B6EC-B0D39AA5F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1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ugel, Seifenblasen, Licht, Nacht enthält.&#10;&#10;KI-generierte Inhalte können fehlerhaft sein.">
            <a:extLst>
              <a:ext uri="{FF2B5EF4-FFF2-40B4-BE49-F238E27FC236}">
                <a16:creationId xmlns:a16="http://schemas.microsoft.com/office/drawing/2014/main" id="{49C593B8-52D4-1654-84ED-EA0813BCC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647" r="449" b="1564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DF53707-F295-277C-885C-FBEE068F8DA3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465365" y="1148198"/>
            <a:ext cx="7320352" cy="1569660"/>
          </a:xfrm>
          <a:prstGeom prst="rect">
            <a:avLst/>
          </a:prstGeom>
          <a:solidFill>
            <a:srgbClr val="F2F2F2">
              <a:alpha val="54902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4800" b="1" cap="all">
                <a:solidFill>
                  <a:srgbClr val="0C153C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  <a:p>
            <a:r>
              <a:rPr lang="de-DE" sz="4800" b="1" cap="all">
                <a:solidFill>
                  <a:srgbClr val="0C153C"/>
                </a:solidFill>
                <a:latin typeface="Arial Narrow" panose="020B0606020202030204" pitchFamily="34" charset="0"/>
                <a:cs typeface="Calibri"/>
              </a:rPr>
              <a:t>Innovativste Kanzlei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D9801D8-0D94-05D8-CEA4-B3638232D1DE}"/>
              </a:ext>
            </a:extLst>
          </p:cNvPr>
          <p:cNvGrpSpPr/>
          <p:nvPr userDrawn="1"/>
        </p:nvGrpSpPr>
        <p:grpSpPr>
          <a:xfrm>
            <a:off x="465365" y="3818562"/>
            <a:ext cx="10395670" cy="1692256"/>
            <a:chOff x="1610584" y="2309357"/>
            <a:chExt cx="10395670" cy="1692256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E7FC932-A793-5CDF-4293-4BE52433E252}"/>
                </a:ext>
              </a:extLst>
            </p:cNvPr>
            <p:cNvSpPr txBox="1"/>
            <p:nvPr userDrawn="1"/>
          </p:nvSpPr>
          <p:spPr>
            <a:xfrm>
              <a:off x="1610584" y="2309357"/>
              <a:ext cx="10395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Name der Kanzlei:_____________________________________________________________________</a:t>
              </a:r>
              <a:endPara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C458EDA-2716-9271-CD4A-0E55C2B15E97}"/>
                </a:ext>
              </a:extLst>
            </p:cNvPr>
            <p:cNvSpPr txBox="1"/>
            <p:nvPr userDrawn="1"/>
          </p:nvSpPr>
          <p:spPr>
            <a:xfrm>
              <a:off x="1610584" y="2801542"/>
              <a:ext cx="10395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Projektname:_________________________________________________________________________</a:t>
              </a:r>
              <a:endPara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700BD7BB-BE06-E93B-C5F0-0F2316618B27}"/>
                </a:ext>
              </a:extLst>
            </p:cNvPr>
            <p:cNvSpPr txBox="1"/>
            <p:nvPr userDrawn="1"/>
          </p:nvSpPr>
          <p:spPr>
            <a:xfrm>
              <a:off x="1610584" y="3293727"/>
              <a:ext cx="10395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Kontaktdaten für Rückfragen:__________________________________________________________________________</a:t>
              </a:r>
              <a:endPara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endParaRPr>
            </a:p>
          </p:txBody>
        </p:sp>
      </p:grpSp>
      <p:pic>
        <p:nvPicPr>
          <p:cNvPr id="6" name="Grafik 5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CB66D73E-DEEB-AE5E-2209-B5F06E1827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60" y="430177"/>
            <a:ext cx="2661576" cy="16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waren die Hauptakteure innerhalb Ihrer Kanzlei und gab es externe Partner oder Kooperationen, </a:t>
            </a:r>
          </a:p>
          <a:p>
            <a:pPr>
              <a:tabLst>
                <a:tab pos="268288" algn="l"/>
              </a:tabLst>
            </a:pP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die zum Projekterfolg beigetragen haben?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8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F60ED1B3-7C6E-5BCC-397B-18BE70A52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48FD440D-2AFF-0357-69D5-D3B302E4F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Ressourcen (zeitlich, personell und finanziell) wurden für das Projekt aufgewendet? </a:t>
            </a:r>
          </a:p>
          <a:p>
            <a:pPr>
              <a:tabLst>
                <a:tab pos="268288" algn="l"/>
              </a:tabLst>
            </a:pP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War das Budget ausreichend?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9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F60ED1B3-7C6E-5BCC-397B-18BE70A52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7BDDED7A-4BCD-23B3-C390-C34DBB528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wichtigen </a:t>
            </a:r>
            <a:r>
              <a:rPr lang="de-DE" sz="1400" b="1" cap="all" err="1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Learnings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Erkenntnisse haben Sie aus der Projektdurchführung gewonnen?    </a:t>
            </a:r>
            <a:endParaRPr lang="de-DE" sz="1800" b="1" cap="all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10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F60ED1B3-7C6E-5BCC-397B-18BE70A52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FB976FB4-7A32-FBE9-CB05-D393A78C97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planen Sie die erzielten Innovationen und Ergebnisse langfristig zu nutzen und weiterzuentwickeln?</a:t>
            </a:r>
            <a:endParaRPr lang="de-DE" sz="1800" b="1" cap="all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11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F60ED1B3-7C6E-5BCC-397B-18BE70A52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BB82463F-1E0B-B8FE-3299-4A65858E97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>
                <a:latin typeface="Arial" panose="020B0604020202020204" pitchFamily="34" charset="0"/>
                <a:cs typeface="Arial" panose="020B0604020202020204" pitchFamily="34" charset="0"/>
              </a:rPr>
              <a:t>Liebe Bewerber um den Inhouse </a:t>
            </a:r>
            <a:r>
              <a:rPr lang="de-DE" sz="1800" b="1" err="1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r>
              <a:rPr lang="de-DE" sz="1800" b="1">
                <a:latin typeface="Arial" panose="020B0604020202020204" pitchFamily="34" charset="0"/>
                <a:cs typeface="Arial" panose="020B0604020202020204" pitchFamily="34" charset="0"/>
              </a:rPr>
              <a:t> AWARD 2025 in der Kategorie „Innovativste Kanzlei“,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die Beantwortung der folgenden Fragen soll Ihnen helfen, Ihr Projekt für die Jury des Inhouse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 AWARDS 2025 in übersichtlicher Weise vorzustellen. Bitte verwenden Sie für jede Frage jeweils nur eine Folie.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Ihre Kanzlei</a:t>
            </a:r>
          </a:p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Präsentieren Sie Ihre Kanzlei für die Jury und unser interessiertes Fachpublikum!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Ihr Projekt</a:t>
            </a:r>
          </a:p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Mit welchem innovativen Projekt aus den Bereichen Digitalisierung und Legal Tech heben Sie Ihre Mandatsarbeit auf ein neues Level?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C1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EBF1ACE6-9A3C-2986-F69B-C5D10D109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E3A92741-687A-6D9E-4121-6918487FA0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84696" y="1571120"/>
            <a:ext cx="1179095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Seite 2: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Beschreiben Sie das Projekt, mit dem Ihre Kanzlei eine bedeutende Innovation erreicht hat. Welche spezifischen Ziele hatten Sie?</a:t>
            </a:r>
          </a:p>
          <a:p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Seite 3: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zeichnet Ihr Projekt als innovativ aus? Welche neuen Ansätze oder Technologien wurden genutzt?</a:t>
            </a:r>
          </a:p>
          <a:p>
            <a:endParaRPr lang="de-DE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Seite 4: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 wurde das Projekt in Ihrer Kanzlei umgesetzt? Beschreiben Sie die wesentlichen Schritte von der Planung bis zur Implementierung.</a:t>
            </a:r>
          </a:p>
          <a:p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Seite 5: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Herausforderungen oder Hindernisse traten während der Umsetzung auf und wie wurden diese überwunden?</a:t>
            </a:r>
          </a:p>
          <a:p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Seite 6: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Kriterien und Methoden haben Sie genutzt, um den Erfolg des Projekts zu bewerten?</a:t>
            </a:r>
          </a:p>
          <a:p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Seite 7:</a:t>
            </a:r>
            <a:r>
              <a:rPr lang="de-DE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konkreten Ergebnisse und Erfolge konnten durch das Projekt erzielt werden?</a:t>
            </a:r>
          </a:p>
          <a:p>
            <a:endParaRPr lang="de-DE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Seite 8: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Wer waren die Hauptakteure innerhalb Ihrer Kanzlei und gab es externe Partner oder Kooperationen, die zum Projekterfolg beigetragen haben?</a:t>
            </a:r>
          </a:p>
          <a:p>
            <a:endParaRPr lang="de-DE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Seite 9: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Welche Ressourcen (zeitlich, personell und finanziell) wurden für das Projekt aufgewendet? War das Budget ausreichend?</a:t>
            </a:r>
          </a:p>
          <a:p>
            <a:endParaRPr lang="de-DE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Seite 10: 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wichtigen </a:t>
            </a:r>
            <a:r>
              <a:rPr lang="de-DE" sz="16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Learnings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Erkenntnisse haben Sie aus der Projektdurchführung gewonnen?</a:t>
            </a:r>
          </a:p>
          <a:p>
            <a:endParaRPr lang="de-DE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Seite 11: </a:t>
            </a:r>
            <a:r>
              <a:rPr lang="de-DE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 planen Sie die erzielten Innovationen und Ergebnisse langfristig zu nutzen und weiterzuentwickeln?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C1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693C7FB5-D720-1242-C708-9A6433D6A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7CA05DA1-8437-5323-CCFF-6CB90178D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Beschreiben Sie das Projekt, mit dem Ihre Kanzlei eine bedeutende Innovation erreicht hat. </a:t>
            </a:r>
          </a:p>
          <a:p>
            <a:pPr>
              <a:tabLst>
                <a:tab pos="268288" algn="l"/>
              </a:tabLst>
            </a:pP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Welche spezifischen Ziele hatten Sie?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33546E91-B10D-3440-3850-63921F973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E5CBC21E-9E08-2386-D59A-4C041C2F26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EFCD5B22-08A0-17A8-8E10-24FA23D95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zeichnet Ihr Projekt als innovativ aus? Welche neuen Ansätze oder Technologien wurden genutzt?</a:t>
            </a:r>
            <a:endParaRPr lang="de-DE" sz="1800" b="1" cap="all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7768E357-A2F4-8A6D-F7B3-793E2DBCF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21C8566A-B3B8-66CE-07ED-0B96D07DDA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wurde das Projekt in Ihrer Kanzlei umgesetzt? Beschreiben Sie die wesentlichen Schritte von der Planung </a:t>
            </a:r>
          </a:p>
          <a:p>
            <a:pPr>
              <a:tabLst>
                <a:tab pos="268288" algn="l"/>
              </a:tabLst>
            </a:pP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bis zur Implementierung.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3" name="Grafik 2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B21FA5D9-2054-C119-A202-2C559CAD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5" name="Grafik 4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41570D69-8C1C-1DE1-942A-B81FFF5969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4FDFBB-1752-0913-14FB-39C17B1F8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Herausforderungen oder Hindernisse traten während der Umsetzung auf und wie wurden diese </a:t>
            </a:r>
          </a:p>
          <a:p>
            <a:pPr>
              <a:tabLst>
                <a:tab pos="268288" algn="l"/>
              </a:tabLst>
            </a:pP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überwunden?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DE941AC2-83A7-E967-AB44-3C4E221E9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DA72E2A7-8C5F-C932-7CDA-22FF6ADEDC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CCCB71-6818-B671-BEB7-E0D3BCC1F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Kriterien und Methoden haben Sie genutzt, um den Erfolg des Projekts zu bewerten?</a:t>
            </a:r>
            <a:endParaRPr lang="de-DE" sz="1800" b="1" cap="all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3A995AF2-54F3-3F03-B843-DF6CBF85A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05B2B80F-9987-00D3-8F2E-FDB96F4C2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727A2A8-D502-56C1-5107-92BCF3F97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>
                <a:latin typeface="Franklin Gothic Book" panose="020B0503020102020204" pitchFamily="34" charset="0"/>
              </a:rPr>
              <a:t>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konkreten Ergebnisse und Erfolge konnten durch das Projekt erzielt werden?</a:t>
            </a:r>
            <a:endParaRPr lang="de-DE" sz="1800" b="1" cap="all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7</a:t>
            </a:r>
          </a:p>
        </p:txBody>
      </p:sp>
      <p:pic>
        <p:nvPicPr>
          <p:cNvPr id="5" name="Grafik 4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88957D61-5FEF-1B2B-8B92-1C438F56A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92C9FD1F-F18C-5747-4C99-D03DCAB8F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D259F44-6E04-2130-F70A-21C6A650D6A0}"/>
              </a:ext>
            </a:extLst>
          </p:cNvPr>
          <p:cNvSpPr txBox="1"/>
          <p:nvPr/>
        </p:nvSpPr>
        <p:spPr>
          <a:xfrm>
            <a:off x="2276475" y="3744396"/>
            <a:ext cx="7953375" cy="369332"/>
          </a:xfrm>
          <a:prstGeom prst="rect">
            <a:avLst/>
          </a:prstGeom>
          <a:solidFill>
            <a:srgbClr val="F2F2F2">
              <a:alpha val="62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C46879-A488-706C-179A-A5434DED6560}"/>
              </a:ext>
            </a:extLst>
          </p:cNvPr>
          <p:cNvSpPr txBox="1"/>
          <p:nvPr/>
        </p:nvSpPr>
        <p:spPr>
          <a:xfrm>
            <a:off x="2276474" y="4230171"/>
            <a:ext cx="7953375" cy="369332"/>
          </a:xfrm>
          <a:prstGeom prst="rect">
            <a:avLst/>
          </a:prstGeom>
          <a:solidFill>
            <a:srgbClr val="F2F2F2">
              <a:alpha val="62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0B5DD1-79FE-C378-9A4F-AD706C24AA72}"/>
              </a:ext>
            </a:extLst>
          </p:cNvPr>
          <p:cNvSpPr txBox="1"/>
          <p:nvPr/>
        </p:nvSpPr>
        <p:spPr>
          <a:xfrm>
            <a:off x="2276474" y="5024437"/>
            <a:ext cx="7953375" cy="369332"/>
          </a:xfrm>
          <a:prstGeom prst="rect">
            <a:avLst/>
          </a:prstGeom>
          <a:solidFill>
            <a:srgbClr val="F2F2F2">
              <a:alpha val="62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BC1E354-F11B-7516-9BAE-0D5D5F3E2A7E}"/>
              </a:ext>
            </a:extLst>
          </p:cNvPr>
          <p:cNvSpPr txBox="1"/>
          <p:nvPr/>
        </p:nvSpPr>
        <p:spPr>
          <a:xfrm>
            <a:off x="0" y="163296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407772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6BA076C-7083-A5C9-18F9-1186EFD2D2E1}"/>
              </a:ext>
            </a:extLst>
          </p:cNvPr>
          <p:cNvSpPr txBox="1"/>
          <p:nvPr/>
        </p:nvSpPr>
        <p:spPr>
          <a:xfrm>
            <a:off x="0" y="16901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281803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B6FFC6C-C284-FDD1-633A-037B558B39F5}"/>
              </a:ext>
            </a:extLst>
          </p:cNvPr>
          <p:cNvSpPr txBox="1"/>
          <p:nvPr/>
        </p:nvSpPr>
        <p:spPr>
          <a:xfrm>
            <a:off x="0" y="15758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32270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5E60BC9-3CC5-7933-5B69-19E976201E44}"/>
              </a:ext>
            </a:extLst>
          </p:cNvPr>
          <p:cNvSpPr txBox="1"/>
          <p:nvPr/>
        </p:nvSpPr>
        <p:spPr>
          <a:xfrm>
            <a:off x="0" y="15758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335847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0" y="15758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DAFA146-15FF-D698-8CFF-606A35A10825}"/>
              </a:ext>
            </a:extLst>
          </p:cNvPr>
          <p:cNvSpPr txBox="1"/>
          <p:nvPr/>
        </p:nvSpPr>
        <p:spPr>
          <a:xfrm>
            <a:off x="0" y="15758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C2B955F-1433-5B78-8721-BECFBCABFD32}"/>
              </a:ext>
            </a:extLst>
          </p:cNvPr>
          <p:cNvSpPr txBox="1"/>
          <p:nvPr/>
        </p:nvSpPr>
        <p:spPr>
          <a:xfrm>
            <a:off x="0" y="15758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24A150-1DF0-7E17-BFDA-156400712EBE}"/>
              </a:ext>
            </a:extLst>
          </p:cNvPr>
          <p:cNvSpPr txBox="1"/>
          <p:nvPr/>
        </p:nvSpPr>
        <p:spPr>
          <a:xfrm>
            <a:off x="0" y="16520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DA1B5B2-D5D3-0EE8-FB7E-C65F0FB02A5B}"/>
              </a:ext>
            </a:extLst>
          </p:cNvPr>
          <p:cNvSpPr txBox="1"/>
          <p:nvPr/>
        </p:nvSpPr>
        <p:spPr>
          <a:xfrm>
            <a:off x="0" y="15758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F697A98-B2C6-2583-585C-8BEC825B1DAC}"/>
              </a:ext>
            </a:extLst>
          </p:cNvPr>
          <p:cNvSpPr txBox="1"/>
          <p:nvPr/>
        </p:nvSpPr>
        <p:spPr>
          <a:xfrm>
            <a:off x="0" y="15758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213314399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2F9F7FDB84F489C9F0503A4DDDC1A" ma:contentTypeVersion="19" ma:contentTypeDescription="Create a new document." ma:contentTypeScope="" ma:versionID="7843bf58ab44faa7c9af0072f56c9509">
  <xsd:schema xmlns:xsd="http://www.w3.org/2001/XMLSchema" xmlns:xs="http://www.w3.org/2001/XMLSchema" xmlns:p="http://schemas.microsoft.com/office/2006/metadata/properties" xmlns:ns2="1c237584-2a0c-48f6-95bb-64aa3ce9eb69" xmlns:ns3="91b7ad75-3f57-412c-aeae-dc42e9418591" targetNamespace="http://schemas.microsoft.com/office/2006/metadata/properties" ma:root="true" ma:fieldsID="7da2701e15451d4102a524730da958eb" ns2:_="" ns3:_="">
    <xsd:import namespace="1c237584-2a0c-48f6-95bb-64aa3ce9eb69"/>
    <xsd:import namespace="91b7ad75-3f57-412c-aeae-dc42e94185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37584-2a0c-48f6-95bb-64aa3ce9e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7ad75-3f57-412c-aeae-dc42e94185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3799f4-c002-46cb-80dc-784d81edb2b7}" ma:internalName="TaxCatchAll" ma:readOnly="false" ma:showField="CatchAllData" ma:web="91b7ad75-3f57-412c-aeae-dc42e94185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b7ad75-3f57-412c-aeae-dc42e9418591" xsi:nil="true"/>
    <lcf76f155ced4ddcb4097134ff3c332f xmlns="1c237584-2a0c-48f6-95bb-64aa3ce9eb69">
      <Terms xmlns="http://schemas.microsoft.com/office/infopath/2007/PartnerControls"/>
    </lcf76f155ced4ddcb4097134ff3c332f>
    <SharedWithUsers xmlns="91b7ad75-3f57-412c-aeae-dc42e9418591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1BBA7-C29A-43D1-8455-B699561AC655}"/>
</file>

<file path=customXml/itemProps2.xml><?xml version="1.0" encoding="utf-8"?>
<ds:datastoreItem xmlns:ds="http://schemas.openxmlformats.org/officeDocument/2006/customXml" ds:itemID="{4F9261AC-21DD-4A62-B241-82D503A53694}">
  <ds:schemaRefs>
    <ds:schemaRef ds:uri="1c237584-2a0c-48f6-95bb-64aa3ce9eb69"/>
    <ds:schemaRef ds:uri="2d258190-d5a8-4e2f-b06f-8f682dbf2d4c"/>
    <ds:schemaRef ds:uri="7f899240-6760-43b1-9c67-d4600c9177c4"/>
    <ds:schemaRef ds:uri="91b7ad75-3f57-412c-aeae-dc42e9418591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Breitbild</PresentationFormat>
  <Paragraphs>10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Franklin Gothic Book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Stefanie Reiß</cp:lastModifiedBy>
  <cp:revision>1</cp:revision>
  <dcterms:created xsi:type="dcterms:W3CDTF">2021-09-09T14:23:36Z</dcterms:created>
  <dcterms:modified xsi:type="dcterms:W3CDTF">2025-03-03T11:24:04Z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0x010100A342F9F7FDB84F489C9F0503A4DDDC1A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