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sldIdLst>
    <p:sldId id="397" r:id="rId6"/>
    <p:sldId id="37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9" r:id="rId16"/>
    <p:sldId id="400" r:id="rId17"/>
    <p:sldId id="387" r:id="rId18"/>
    <p:sldId id="39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EDF85-C047-409B-B549-DC906784C544}" v="17" dt="2025-02-27T07:58:53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tel, Christiane" userId="fe232f21-963e-4c9a-86fd-0699b396249a" providerId="ADAL" clId="{48B44AE0-9E51-417C-9B3D-90EB0841F450}"/>
    <pc:docChg chg="modMainMaster">
      <pc:chgData name="Prestel, Christiane" userId="fe232f21-963e-4c9a-86fd-0699b396249a" providerId="ADAL" clId="{48B44AE0-9E51-417C-9B3D-90EB0841F450}" dt="2024-02-20T07:53:42.994" v="1" actId="6549"/>
      <pc:docMkLst>
        <pc:docMk/>
      </pc:docMkLst>
      <pc:sldMasterChg chg="modSldLayout">
        <pc:chgData name="Prestel, Christiane" userId="fe232f21-963e-4c9a-86fd-0699b396249a" providerId="ADAL" clId="{48B44AE0-9E51-417C-9B3D-90EB0841F450}" dt="2024-02-20T07:53:42.994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48B44AE0-9E51-417C-9B3D-90EB0841F450}" dt="2024-02-20T07:53:42.994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48B44AE0-9E51-417C-9B3D-90EB0841F450}" dt="2024-02-20T07:53:42.994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Stefanie Reiß" userId="b20c5327-cfc3-431e-adba-f3d9960e0b2b" providerId="ADAL" clId="{BE9EDF85-C047-409B-B549-DC906784C544}"/>
    <pc:docChg chg="custSel modSld modMainMaster">
      <pc:chgData name="Stefanie Reiß" userId="b20c5327-cfc3-431e-adba-f3d9960e0b2b" providerId="ADAL" clId="{BE9EDF85-C047-409B-B549-DC906784C544}" dt="2025-02-27T07:58:53.262" v="45"/>
      <pc:docMkLst>
        <pc:docMk/>
      </pc:docMkLst>
      <pc:sldChg chg="addSp delSp modSp mod">
        <pc:chgData name="Stefanie Reiß" userId="b20c5327-cfc3-431e-adba-f3d9960e0b2b" providerId="ADAL" clId="{BE9EDF85-C047-409B-B549-DC906784C544}" dt="2025-02-27T07:01:31.532" v="3" actId="21"/>
        <pc:sldMkLst>
          <pc:docMk/>
          <pc:sldMk cId="3591848488" sldId="397"/>
        </pc:sldMkLst>
        <pc:picChg chg="add del mod">
          <ac:chgData name="Stefanie Reiß" userId="b20c5327-cfc3-431e-adba-f3d9960e0b2b" providerId="ADAL" clId="{BE9EDF85-C047-409B-B549-DC906784C544}" dt="2025-02-27T07:01:31.532" v="3" actId="21"/>
          <ac:picMkLst>
            <pc:docMk/>
            <pc:sldMk cId="3591848488" sldId="397"/>
            <ac:picMk id="4" creationId="{A2ECF730-3B5B-4EA4-0F91-183D9EFDB988}"/>
          </ac:picMkLst>
        </pc:picChg>
      </pc:sldChg>
      <pc:sldChg chg="addSp delSp modSp mod">
        <pc:chgData name="Stefanie Reiß" userId="b20c5327-cfc3-431e-adba-f3d9960e0b2b" providerId="ADAL" clId="{BE9EDF85-C047-409B-B549-DC906784C544}" dt="2025-02-27T07:58:53.262" v="45"/>
        <pc:sldMkLst>
          <pc:docMk/>
          <pc:sldMk cId="2401883158" sldId="398"/>
        </pc:sldMkLst>
        <pc:grpChg chg="del">
          <ac:chgData name="Stefanie Reiß" userId="b20c5327-cfc3-431e-adba-f3d9960e0b2b" providerId="ADAL" clId="{BE9EDF85-C047-409B-B549-DC906784C544}" dt="2025-02-27T07:58:48.354" v="42" actId="478"/>
          <ac:grpSpMkLst>
            <pc:docMk/>
            <pc:sldMk cId="2401883158" sldId="398"/>
            <ac:grpSpMk id="6" creationId="{08BB29C8-EFC0-4C31-4168-C94679B89A07}"/>
          </ac:grpSpMkLst>
        </pc:grpChg>
        <pc:grpChg chg="topLvl">
          <ac:chgData name="Stefanie Reiß" userId="b20c5327-cfc3-431e-adba-f3d9960e0b2b" providerId="ADAL" clId="{BE9EDF85-C047-409B-B549-DC906784C544}" dt="2025-02-27T07:58:48.354" v="42" actId="478"/>
          <ac:grpSpMkLst>
            <pc:docMk/>
            <pc:sldMk cId="2401883158" sldId="398"/>
            <ac:grpSpMk id="8" creationId="{94BFD0A7-A359-CFEA-709E-59CAF9092B06}"/>
          </ac:grpSpMkLst>
        </pc:grpChg>
        <pc:picChg chg="add del mod">
          <ac:chgData name="Stefanie Reiß" userId="b20c5327-cfc3-431e-adba-f3d9960e0b2b" providerId="ADAL" clId="{BE9EDF85-C047-409B-B549-DC906784C544}" dt="2025-02-27T07:58:52.963" v="44" actId="478"/>
          <ac:picMkLst>
            <pc:docMk/>
            <pc:sldMk cId="2401883158" sldId="398"/>
            <ac:picMk id="3" creationId="{D4E2CA47-1E44-79A8-1DE3-AD77836F1E61}"/>
          </ac:picMkLst>
        </pc:picChg>
        <pc:picChg chg="add mod">
          <ac:chgData name="Stefanie Reiß" userId="b20c5327-cfc3-431e-adba-f3d9960e0b2b" providerId="ADAL" clId="{BE9EDF85-C047-409B-B549-DC906784C544}" dt="2025-02-27T07:58:53.262" v="45"/>
          <ac:picMkLst>
            <pc:docMk/>
            <pc:sldMk cId="2401883158" sldId="398"/>
            <ac:picMk id="4" creationId="{517DF6A2-BA22-2282-90B6-F92CB2049B57}"/>
          </ac:picMkLst>
        </pc:picChg>
        <pc:picChg chg="del topLvl">
          <ac:chgData name="Stefanie Reiß" userId="b20c5327-cfc3-431e-adba-f3d9960e0b2b" providerId="ADAL" clId="{BE9EDF85-C047-409B-B549-DC906784C544}" dt="2025-02-27T07:58:48.354" v="42" actId="478"/>
          <ac:picMkLst>
            <pc:docMk/>
            <pc:sldMk cId="2401883158" sldId="398"/>
            <ac:picMk id="9" creationId="{49B21E9B-F237-2B24-E971-89954C144C6A}"/>
          </ac:picMkLst>
        </pc:picChg>
      </pc:sldChg>
      <pc:sldMasterChg chg="modSldLayout">
        <pc:chgData name="Stefanie Reiß" userId="b20c5327-cfc3-431e-adba-f3d9960e0b2b" providerId="ADAL" clId="{BE9EDF85-C047-409B-B549-DC906784C544}" dt="2025-02-27T07:58:20.325" v="41" actId="20577"/>
        <pc:sldMasterMkLst>
          <pc:docMk/>
          <pc:sldMasterMk cId="1101395404" sldId="2147483660"/>
        </pc:sldMasterMkLst>
        <pc:sldLayoutChg chg="addSp delSp modSp mod">
          <pc:chgData name="Stefanie Reiß" userId="b20c5327-cfc3-431e-adba-f3d9960e0b2b" providerId="ADAL" clId="{BE9EDF85-C047-409B-B549-DC906784C544}" dt="2025-02-27T07:02:37.397" v="19"/>
          <pc:sldLayoutMkLst>
            <pc:docMk/>
            <pc:sldMasterMk cId="1101395404" sldId="2147483660"/>
            <pc:sldLayoutMk cId="1129656161" sldId="2147483661"/>
          </pc:sldLayoutMkLst>
          <pc:picChg chg="del">
            <ac:chgData name="Stefanie Reiß" userId="b20c5327-cfc3-431e-adba-f3d9960e0b2b" providerId="ADAL" clId="{BE9EDF85-C047-409B-B549-DC906784C544}" dt="2025-02-27T07:02:37.065" v="18" actId="478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Stefanie Reiß" userId="b20c5327-cfc3-431e-adba-f3d9960e0b2b" providerId="ADAL" clId="{BE9EDF85-C047-409B-B549-DC906784C544}" dt="2025-02-27T07:02:37.397" v="19"/>
            <ac:picMkLst>
              <pc:docMk/>
              <pc:sldMasterMk cId="1101395404" sldId="2147483660"/>
              <pc:sldLayoutMk cId="1129656161" sldId="2147483661"/>
              <ac:picMk id="3" creationId="{972B9377-3DFA-B481-A6D8-B42ABF69FB6E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06.081" v="9" actId="1076"/>
          <pc:sldLayoutMkLst>
            <pc:docMk/>
            <pc:sldMasterMk cId="1101395404" sldId="2147483660"/>
            <pc:sldLayoutMk cId="3717837700" sldId="2147483662"/>
          </pc:sldLayoutMkLst>
          <pc:picChg chg="del">
            <ac:chgData name="Stefanie Reiß" userId="b20c5327-cfc3-431e-adba-f3d9960e0b2b" providerId="ADAL" clId="{BE9EDF85-C047-409B-B549-DC906784C544}" dt="2025-02-27T07:02:02.327" v="8" actId="478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mod">
            <ac:chgData name="Stefanie Reiß" userId="b20c5327-cfc3-431e-adba-f3d9960e0b2b" providerId="ADAL" clId="{BE9EDF85-C047-409B-B549-DC906784C544}" dt="2025-02-27T07:02:06.081" v="9" actId="1076"/>
            <ac:picMkLst>
              <pc:docMk/>
              <pc:sldMasterMk cId="1101395404" sldId="2147483660"/>
              <pc:sldLayoutMk cId="3717837700" sldId="2147483662"/>
              <ac:picMk id="4" creationId="{A2ECF730-3B5B-4EA4-0F91-183D9EFDB988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58:20.325" v="41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Stefanie Reiß" userId="b20c5327-cfc3-431e-adba-f3d9960e0b2b" providerId="ADAL" clId="{BE9EDF85-C047-409B-B549-DC906784C544}" dt="2025-02-27T07:58:20.325" v="41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picChg chg="del">
            <ac:chgData name="Stefanie Reiß" userId="b20c5327-cfc3-431e-adba-f3d9960e0b2b" providerId="ADAL" clId="{BE9EDF85-C047-409B-B549-DC906784C544}" dt="2025-02-27T07:02:25.785" v="14" actId="478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Stefanie Reiß" userId="b20c5327-cfc3-431e-adba-f3d9960e0b2b" providerId="ADAL" clId="{BE9EDF85-C047-409B-B549-DC906784C544}" dt="2025-02-27T07:02:30.653" v="15" actId="1076"/>
            <ac:picMkLst>
              <pc:docMk/>
              <pc:sldMasterMk cId="1101395404" sldId="2147483660"/>
              <pc:sldLayoutMk cId="2742755402" sldId="2147483663"/>
              <ac:picMk id="3" creationId="{92C62EBD-4947-7F03-AC69-EE25F334A945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34.389" v="17"/>
          <pc:sldLayoutMkLst>
            <pc:docMk/>
            <pc:sldMasterMk cId="1101395404" sldId="2147483660"/>
            <pc:sldLayoutMk cId="3122582184" sldId="2147483665"/>
          </pc:sldLayoutMkLst>
          <pc:picChg chg="del">
            <ac:chgData name="Stefanie Reiß" userId="b20c5327-cfc3-431e-adba-f3d9960e0b2b" providerId="ADAL" clId="{BE9EDF85-C047-409B-B549-DC906784C544}" dt="2025-02-27T07:02:33.992" v="16" actId="478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Stefanie Reiß" userId="b20c5327-cfc3-431e-adba-f3d9960e0b2b" providerId="ADAL" clId="{BE9EDF85-C047-409B-B549-DC906784C544}" dt="2025-02-27T07:02:34.389" v="17"/>
            <ac:picMkLst>
              <pc:docMk/>
              <pc:sldMasterMk cId="1101395404" sldId="2147483660"/>
              <pc:sldLayoutMk cId="3122582184" sldId="2147483665"/>
              <ac:picMk id="3" creationId="{BE907877-5D41-EC88-B730-F2EBDF908304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42.692" v="21"/>
          <pc:sldLayoutMkLst>
            <pc:docMk/>
            <pc:sldMasterMk cId="1101395404" sldId="2147483660"/>
            <pc:sldLayoutMk cId="1691911957" sldId="2147483666"/>
          </pc:sldLayoutMkLst>
          <pc:picChg chg="del">
            <ac:chgData name="Stefanie Reiß" userId="b20c5327-cfc3-431e-adba-f3d9960e0b2b" providerId="ADAL" clId="{BE9EDF85-C047-409B-B549-DC906784C544}" dt="2025-02-27T07:02:42.312" v="20" actId="478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Stefanie Reiß" userId="b20c5327-cfc3-431e-adba-f3d9960e0b2b" providerId="ADAL" clId="{BE9EDF85-C047-409B-B549-DC906784C544}" dt="2025-02-27T07:02:42.692" v="21"/>
            <ac:picMkLst>
              <pc:docMk/>
              <pc:sldMasterMk cId="1101395404" sldId="2147483660"/>
              <pc:sldLayoutMk cId="1691911957" sldId="2147483666"/>
              <ac:picMk id="3" creationId="{C2E470B0-E337-FA1C-D9BD-BE7F7668E28E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46.821" v="23"/>
          <pc:sldLayoutMkLst>
            <pc:docMk/>
            <pc:sldMasterMk cId="1101395404" sldId="2147483660"/>
            <pc:sldLayoutMk cId="1023014668" sldId="2147483667"/>
          </pc:sldLayoutMkLst>
          <pc:picChg chg="add mod">
            <ac:chgData name="Stefanie Reiß" userId="b20c5327-cfc3-431e-adba-f3d9960e0b2b" providerId="ADAL" clId="{BE9EDF85-C047-409B-B549-DC906784C544}" dt="2025-02-27T07:02:46.821" v="23"/>
            <ac:picMkLst>
              <pc:docMk/>
              <pc:sldMasterMk cId="1101395404" sldId="2147483660"/>
              <pc:sldLayoutMk cId="1023014668" sldId="2147483667"/>
              <ac:picMk id="2" creationId="{3232546D-D8BF-451E-7E03-F76EED60B6A0}"/>
            </ac:picMkLst>
          </pc:picChg>
          <pc:picChg chg="del">
            <ac:chgData name="Stefanie Reiß" userId="b20c5327-cfc3-431e-adba-f3d9960e0b2b" providerId="ADAL" clId="{BE9EDF85-C047-409B-B549-DC906784C544}" dt="2025-02-27T07:02:46.417" v="22" actId="47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50.290" v="25"/>
          <pc:sldLayoutMkLst>
            <pc:docMk/>
            <pc:sldMasterMk cId="1101395404" sldId="2147483660"/>
            <pc:sldLayoutMk cId="3078432155" sldId="2147483668"/>
          </pc:sldLayoutMkLst>
          <pc:picChg chg="del">
            <ac:chgData name="Stefanie Reiß" userId="b20c5327-cfc3-431e-adba-f3d9960e0b2b" providerId="ADAL" clId="{BE9EDF85-C047-409B-B549-DC906784C544}" dt="2025-02-27T07:02:49.999" v="24" actId="478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Stefanie Reiß" userId="b20c5327-cfc3-431e-adba-f3d9960e0b2b" providerId="ADAL" clId="{BE9EDF85-C047-409B-B549-DC906784C544}" dt="2025-02-27T07:02:50.290" v="25"/>
            <ac:picMkLst>
              <pc:docMk/>
              <pc:sldMasterMk cId="1101395404" sldId="2147483660"/>
              <pc:sldLayoutMk cId="3078432155" sldId="2147483668"/>
              <ac:picMk id="4" creationId="{52932FEC-F126-3327-35A4-25D3DABE747B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54.075" v="27"/>
          <pc:sldLayoutMkLst>
            <pc:docMk/>
            <pc:sldMasterMk cId="1101395404" sldId="2147483660"/>
            <pc:sldLayoutMk cId="816284854" sldId="2147483669"/>
          </pc:sldLayoutMkLst>
          <pc:picChg chg="del">
            <ac:chgData name="Stefanie Reiß" userId="b20c5327-cfc3-431e-adba-f3d9960e0b2b" providerId="ADAL" clId="{BE9EDF85-C047-409B-B549-DC906784C544}" dt="2025-02-27T07:02:53.809" v="26" actId="478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Stefanie Reiß" userId="b20c5327-cfc3-431e-adba-f3d9960e0b2b" providerId="ADAL" clId="{BE9EDF85-C047-409B-B549-DC906784C544}" dt="2025-02-27T07:02:54.075" v="27"/>
            <ac:picMkLst>
              <pc:docMk/>
              <pc:sldMasterMk cId="1101395404" sldId="2147483660"/>
              <pc:sldLayoutMk cId="816284854" sldId="2147483669"/>
              <ac:picMk id="3" creationId="{AD086401-939E-91F4-5BC1-B9E164BE2F69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2:57.044" v="29"/>
          <pc:sldLayoutMkLst>
            <pc:docMk/>
            <pc:sldMasterMk cId="1101395404" sldId="2147483660"/>
            <pc:sldLayoutMk cId="3510131088" sldId="2147483670"/>
          </pc:sldLayoutMkLst>
          <pc:picChg chg="del">
            <ac:chgData name="Stefanie Reiß" userId="b20c5327-cfc3-431e-adba-f3d9960e0b2b" providerId="ADAL" clId="{BE9EDF85-C047-409B-B549-DC906784C544}" dt="2025-02-27T07:02:56.793" v="28" actId="478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Stefanie Reiß" userId="b20c5327-cfc3-431e-adba-f3d9960e0b2b" providerId="ADAL" clId="{BE9EDF85-C047-409B-B549-DC906784C544}" dt="2025-02-27T07:02:57.044" v="29"/>
            <ac:picMkLst>
              <pc:docMk/>
              <pc:sldMasterMk cId="1101395404" sldId="2147483660"/>
              <pc:sldLayoutMk cId="3510131088" sldId="2147483670"/>
              <ac:picMk id="3" creationId="{321028E8-DBC9-5CB7-C697-8C90B8927891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03:00.924" v="31"/>
          <pc:sldLayoutMkLst>
            <pc:docMk/>
            <pc:sldMasterMk cId="1101395404" sldId="2147483660"/>
            <pc:sldLayoutMk cId="2349210964" sldId="2147483671"/>
          </pc:sldLayoutMkLst>
          <pc:picChg chg="del">
            <ac:chgData name="Stefanie Reiß" userId="b20c5327-cfc3-431e-adba-f3d9960e0b2b" providerId="ADAL" clId="{BE9EDF85-C047-409B-B549-DC906784C544}" dt="2025-02-27T07:03:00.520" v="30" actId="478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Stefanie Reiß" userId="b20c5327-cfc3-431e-adba-f3d9960e0b2b" providerId="ADAL" clId="{BE9EDF85-C047-409B-B549-DC906784C544}" dt="2025-02-27T07:03:00.924" v="31"/>
            <ac:picMkLst>
              <pc:docMk/>
              <pc:sldMasterMk cId="1101395404" sldId="2147483660"/>
              <pc:sldLayoutMk cId="2349210964" sldId="2147483671"/>
              <ac:picMk id="4" creationId="{5D8E6C10-8DC9-FBE7-2D5B-A2162F31F752}"/>
            </ac:picMkLst>
          </pc:picChg>
        </pc:sldLayoutChg>
      </pc:sldMasterChg>
      <pc:sldMasterChg chg="modSldLayout">
        <pc:chgData name="Stefanie Reiß" userId="b20c5327-cfc3-431e-adba-f3d9960e0b2b" providerId="ADAL" clId="{BE9EDF85-C047-409B-B549-DC906784C544}" dt="2025-02-27T07:58:03.709" v="39"/>
        <pc:sldMasterMkLst>
          <pc:docMk/>
          <pc:sldMasterMk cId="3822243088" sldId="2147483672"/>
        </pc:sldMasterMkLst>
        <pc:sldLayoutChg chg="addSp delSp modSp mod">
          <pc:chgData name="Stefanie Reiß" userId="b20c5327-cfc3-431e-adba-f3d9960e0b2b" providerId="ADAL" clId="{BE9EDF85-C047-409B-B549-DC906784C544}" dt="2025-02-27T07:57:50.303" v="33"/>
          <pc:sldLayoutMkLst>
            <pc:docMk/>
            <pc:sldMasterMk cId="3822243088" sldId="2147483672"/>
            <pc:sldLayoutMk cId="2005202632" sldId="2147483673"/>
          </pc:sldLayoutMkLst>
          <pc:grpChg chg="topLvl">
            <ac:chgData name="Stefanie Reiß" userId="b20c5327-cfc3-431e-adba-f3d9960e0b2b" providerId="ADAL" clId="{BE9EDF85-C047-409B-B549-DC906784C544}" dt="2025-02-27T07:57:49.988" v="32" actId="478"/>
            <ac:grpSpMkLst>
              <pc:docMk/>
              <pc:sldMasterMk cId="3822243088" sldId="2147483672"/>
              <pc:sldLayoutMk cId="2005202632" sldId="2147483673"/>
              <ac:grpSpMk id="15" creationId="{FEC70C53-1F68-D0FB-8ED7-93F0AAD639B0}"/>
            </ac:grpSpMkLst>
          </pc:grpChg>
          <pc:grpChg chg="del">
            <ac:chgData name="Stefanie Reiß" userId="b20c5327-cfc3-431e-adba-f3d9960e0b2b" providerId="ADAL" clId="{BE9EDF85-C047-409B-B549-DC906784C544}" dt="2025-02-27T07:57:49.988" v="32" actId="478"/>
            <ac:grpSpMkLst>
              <pc:docMk/>
              <pc:sldMasterMk cId="3822243088" sldId="2147483672"/>
              <pc:sldLayoutMk cId="2005202632" sldId="2147483673"/>
              <ac:grpSpMk id="16" creationId="{4D46FABE-4F2A-F5E1-E052-C5BC9AE85A6C}"/>
            </ac:grpSpMkLst>
          </pc:grpChg>
          <pc:picChg chg="add mod">
            <ac:chgData name="Stefanie Reiß" userId="b20c5327-cfc3-431e-adba-f3d9960e0b2b" providerId="ADAL" clId="{BE9EDF85-C047-409B-B549-DC906784C544}" dt="2025-02-27T07:57:50.303" v="33"/>
            <ac:picMkLst>
              <pc:docMk/>
              <pc:sldMasterMk cId="3822243088" sldId="2147483672"/>
              <pc:sldLayoutMk cId="2005202632" sldId="2147483673"/>
              <ac:picMk id="2" creationId="{C334DC1E-1CA4-F212-646E-AC5359D04F26}"/>
            </ac:picMkLst>
          </pc:picChg>
          <pc:picChg chg="del topLvl">
            <ac:chgData name="Stefanie Reiß" userId="b20c5327-cfc3-431e-adba-f3d9960e0b2b" providerId="ADAL" clId="{BE9EDF85-C047-409B-B549-DC906784C544}" dt="2025-02-27T07:57:49.988" v="32" actId="478"/>
            <ac:picMkLst>
              <pc:docMk/>
              <pc:sldMasterMk cId="3822243088" sldId="2147483672"/>
              <pc:sldLayoutMk cId="2005202632" sldId="2147483673"/>
              <ac:picMk id="12" creationId="{A52795ED-6AA8-8B90-95B8-43F920A72E74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57:55.678" v="35"/>
          <pc:sldLayoutMkLst>
            <pc:docMk/>
            <pc:sldMasterMk cId="3822243088" sldId="2147483672"/>
            <pc:sldLayoutMk cId="60226820" sldId="2147483674"/>
          </pc:sldLayoutMkLst>
          <pc:grpChg chg="del">
            <ac:chgData name="Stefanie Reiß" userId="b20c5327-cfc3-431e-adba-f3d9960e0b2b" providerId="ADAL" clId="{BE9EDF85-C047-409B-B549-DC906784C544}" dt="2025-02-27T07:57:55.220" v="34" actId="478"/>
            <ac:grpSpMkLst>
              <pc:docMk/>
              <pc:sldMasterMk cId="3822243088" sldId="2147483672"/>
              <pc:sldLayoutMk cId="60226820" sldId="2147483674"/>
              <ac:grpSpMk id="13" creationId="{FFC31EF6-2567-DC21-842E-72F1D724EE7D}"/>
            </ac:grpSpMkLst>
          </pc:grpChg>
          <pc:grpChg chg="topLvl">
            <ac:chgData name="Stefanie Reiß" userId="b20c5327-cfc3-431e-adba-f3d9960e0b2b" providerId="ADAL" clId="{BE9EDF85-C047-409B-B549-DC906784C544}" dt="2025-02-27T07:57:55.220" v="34" actId="478"/>
            <ac:grpSpMkLst>
              <pc:docMk/>
              <pc:sldMasterMk cId="3822243088" sldId="2147483672"/>
              <pc:sldLayoutMk cId="60226820" sldId="2147483674"/>
              <ac:grpSpMk id="14" creationId="{B00D66C0-0F92-D76A-7F32-5CF3B871C44D}"/>
            </ac:grpSpMkLst>
          </pc:grpChg>
          <pc:picChg chg="add mod">
            <ac:chgData name="Stefanie Reiß" userId="b20c5327-cfc3-431e-adba-f3d9960e0b2b" providerId="ADAL" clId="{BE9EDF85-C047-409B-B549-DC906784C544}" dt="2025-02-27T07:57:55.678" v="35"/>
            <ac:picMkLst>
              <pc:docMk/>
              <pc:sldMasterMk cId="3822243088" sldId="2147483672"/>
              <pc:sldLayoutMk cId="60226820" sldId="2147483674"/>
              <ac:picMk id="2" creationId="{2D7E92A5-6640-48C0-B596-8273CE22C374}"/>
            </ac:picMkLst>
          </pc:picChg>
          <pc:picChg chg="del topLvl">
            <ac:chgData name="Stefanie Reiß" userId="b20c5327-cfc3-431e-adba-f3d9960e0b2b" providerId="ADAL" clId="{BE9EDF85-C047-409B-B549-DC906784C544}" dt="2025-02-27T07:57:55.220" v="34" actId="478"/>
            <ac:picMkLst>
              <pc:docMk/>
              <pc:sldMasterMk cId="3822243088" sldId="2147483672"/>
              <pc:sldLayoutMk cId="60226820" sldId="2147483674"/>
              <ac:picMk id="15" creationId="{6A7C6C49-475B-5206-F686-31EBA6AC4072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57:59.638" v="37"/>
          <pc:sldLayoutMkLst>
            <pc:docMk/>
            <pc:sldMasterMk cId="3822243088" sldId="2147483672"/>
            <pc:sldLayoutMk cId="2032147694" sldId="2147483675"/>
          </pc:sldLayoutMkLst>
          <pc:grpChg chg="del">
            <ac:chgData name="Stefanie Reiß" userId="b20c5327-cfc3-431e-adba-f3d9960e0b2b" providerId="ADAL" clId="{BE9EDF85-C047-409B-B549-DC906784C544}" dt="2025-02-27T07:57:59.176" v="36" actId="478"/>
            <ac:grpSpMkLst>
              <pc:docMk/>
              <pc:sldMasterMk cId="3822243088" sldId="2147483672"/>
              <pc:sldLayoutMk cId="2032147694" sldId="2147483675"/>
              <ac:grpSpMk id="9" creationId="{A029E2EE-CF18-14B0-F1EC-C164E27665CC}"/>
            </ac:grpSpMkLst>
          </pc:grpChg>
          <pc:grpChg chg="topLvl">
            <ac:chgData name="Stefanie Reiß" userId="b20c5327-cfc3-431e-adba-f3d9960e0b2b" providerId="ADAL" clId="{BE9EDF85-C047-409B-B549-DC906784C544}" dt="2025-02-27T07:57:59.176" v="36" actId="478"/>
            <ac:grpSpMkLst>
              <pc:docMk/>
              <pc:sldMasterMk cId="3822243088" sldId="2147483672"/>
              <pc:sldLayoutMk cId="2032147694" sldId="2147483675"/>
              <ac:grpSpMk id="10" creationId="{8D704DAB-3404-6417-A51A-5A54B3D33002}"/>
            </ac:grpSpMkLst>
          </pc:grpChg>
          <pc:picChg chg="add mod">
            <ac:chgData name="Stefanie Reiß" userId="b20c5327-cfc3-431e-adba-f3d9960e0b2b" providerId="ADAL" clId="{BE9EDF85-C047-409B-B549-DC906784C544}" dt="2025-02-27T07:57:59.638" v="37"/>
            <ac:picMkLst>
              <pc:docMk/>
              <pc:sldMasterMk cId="3822243088" sldId="2147483672"/>
              <pc:sldLayoutMk cId="2032147694" sldId="2147483675"/>
              <ac:picMk id="2" creationId="{19D3ABA4-300E-E255-D874-9281D64EA751}"/>
            </ac:picMkLst>
          </pc:picChg>
          <pc:picChg chg="del topLvl">
            <ac:chgData name="Stefanie Reiß" userId="b20c5327-cfc3-431e-adba-f3d9960e0b2b" providerId="ADAL" clId="{BE9EDF85-C047-409B-B549-DC906784C544}" dt="2025-02-27T07:57:59.176" v="36" actId="478"/>
            <ac:picMkLst>
              <pc:docMk/>
              <pc:sldMasterMk cId="3822243088" sldId="2147483672"/>
              <pc:sldLayoutMk cId="2032147694" sldId="2147483675"/>
              <ac:picMk id="11" creationId="{A6DA18FE-4792-DC20-B250-A788AFE5F5BA}"/>
            </ac:picMkLst>
          </pc:picChg>
        </pc:sldLayoutChg>
        <pc:sldLayoutChg chg="addSp delSp modSp mod">
          <pc:chgData name="Stefanie Reiß" userId="b20c5327-cfc3-431e-adba-f3d9960e0b2b" providerId="ADAL" clId="{BE9EDF85-C047-409B-B549-DC906784C544}" dt="2025-02-27T07:58:03.709" v="39"/>
          <pc:sldLayoutMkLst>
            <pc:docMk/>
            <pc:sldMasterMk cId="3822243088" sldId="2147483672"/>
            <pc:sldLayoutMk cId="1582426790" sldId="2147483676"/>
          </pc:sldLayoutMkLst>
          <pc:grpChg chg="del">
            <ac:chgData name="Stefanie Reiß" userId="b20c5327-cfc3-431e-adba-f3d9960e0b2b" providerId="ADAL" clId="{BE9EDF85-C047-409B-B549-DC906784C544}" dt="2025-02-27T07:58:03.410" v="38" actId="478"/>
            <ac:grpSpMkLst>
              <pc:docMk/>
              <pc:sldMasterMk cId="3822243088" sldId="2147483672"/>
              <pc:sldLayoutMk cId="1582426790" sldId="2147483676"/>
              <ac:grpSpMk id="10" creationId="{445C3DFA-0548-4821-C2BB-C91AB029B557}"/>
            </ac:grpSpMkLst>
          </pc:grpChg>
          <pc:grpChg chg="topLvl">
            <ac:chgData name="Stefanie Reiß" userId="b20c5327-cfc3-431e-adba-f3d9960e0b2b" providerId="ADAL" clId="{BE9EDF85-C047-409B-B549-DC906784C544}" dt="2025-02-27T07:58:03.410" v="38" actId="478"/>
            <ac:grpSpMkLst>
              <pc:docMk/>
              <pc:sldMasterMk cId="3822243088" sldId="2147483672"/>
              <pc:sldLayoutMk cId="1582426790" sldId="2147483676"/>
              <ac:grpSpMk id="11" creationId="{45EA1E31-60FB-9BD1-8A27-5768A9E4297F}"/>
            </ac:grpSpMkLst>
          </pc:grpChg>
          <pc:picChg chg="add mod">
            <ac:chgData name="Stefanie Reiß" userId="b20c5327-cfc3-431e-adba-f3d9960e0b2b" providerId="ADAL" clId="{BE9EDF85-C047-409B-B549-DC906784C544}" dt="2025-02-27T07:58:03.709" v="39"/>
            <ac:picMkLst>
              <pc:docMk/>
              <pc:sldMasterMk cId="3822243088" sldId="2147483672"/>
              <pc:sldLayoutMk cId="1582426790" sldId="2147483676"/>
              <ac:picMk id="2" creationId="{86FF03BD-82E2-00D5-009F-365A27403FF5}"/>
            </ac:picMkLst>
          </pc:picChg>
          <pc:picChg chg="del topLvl">
            <ac:chgData name="Stefanie Reiß" userId="b20c5327-cfc3-431e-adba-f3d9960e0b2b" providerId="ADAL" clId="{BE9EDF85-C047-409B-B549-DC906784C544}" dt="2025-02-27T07:58:03.410" v="38" actId="478"/>
            <ac:picMkLst>
              <pc:docMk/>
              <pc:sldMasterMk cId="3822243088" sldId="2147483672"/>
              <pc:sldLayoutMk cId="1582426790" sldId="2147483676"/>
              <ac:picMk id="12" creationId="{BFAF0F39-BCA7-449E-6B43-E5C644414562}"/>
            </ac:picMkLst>
          </pc:picChg>
        </pc:sldLayoutChg>
      </pc:sldMasterChg>
    </pc:docChg>
  </pc:docChgLst>
  <pc:docChgLst>
    <pc:chgData name="Reiß, Stefanie" userId="b20c5327-cfc3-431e-adba-f3d9960e0b2b" providerId="ADAL" clId="{F5F963FA-13E5-4D2C-8DDF-8D25BC235B4D}"/>
    <pc:docChg chg="undo custSel addSld delSld modSld addMainMaster delMainMaster modMainMaster">
      <pc:chgData name="Reiß, Stefanie" userId="b20c5327-cfc3-431e-adba-f3d9960e0b2b" providerId="ADAL" clId="{F5F963FA-13E5-4D2C-8DDF-8D25BC235B4D}" dt="2024-03-01T10:09:08.007" v="1484" actId="14100"/>
      <pc:docMkLst>
        <pc:docMk/>
      </pc:docMkLst>
      <pc:sldChg chg="addSp delSp modSp mod">
        <pc:chgData name="Reiß, Stefanie" userId="b20c5327-cfc3-431e-adba-f3d9960e0b2b" providerId="ADAL" clId="{F5F963FA-13E5-4D2C-8DDF-8D25BC235B4D}" dt="2024-02-20T12:48:16.513" v="1036" actId="20577"/>
        <pc:sldMkLst>
          <pc:docMk/>
          <pc:sldMk cId="3894402657" sldId="387"/>
        </pc:sldMkLst>
        <pc:spChg chg="del">
          <ac:chgData name="Reiß, Stefanie" userId="b20c5327-cfc3-431e-adba-f3d9960e0b2b" providerId="ADAL" clId="{F5F963FA-13E5-4D2C-8DDF-8D25BC235B4D}" dt="2024-02-20T12:47:32.515" v="967" actId="478"/>
          <ac:spMkLst>
            <pc:docMk/>
            <pc:sldMk cId="3894402657" sldId="387"/>
            <ac:spMk id="3" creationId="{ACE3815B-185C-4B8B-BD05-7780AB00201C}"/>
          </ac:spMkLst>
        </pc:spChg>
        <pc:spChg chg="mod">
          <ac:chgData name="Reiß, Stefanie" userId="b20c5327-cfc3-431e-adba-f3d9960e0b2b" providerId="ADAL" clId="{F5F963FA-13E5-4D2C-8DDF-8D25BC235B4D}" dt="2024-02-20T12:48:16.513" v="1036" actId="20577"/>
          <ac:spMkLst>
            <pc:docMk/>
            <pc:sldMk cId="3894402657" sldId="387"/>
            <ac:spMk id="5" creationId="{D7A001CC-8A19-A776-6AAF-DDD3DA490519}"/>
          </ac:spMkLst>
        </pc:spChg>
        <pc:spChg chg="mod">
          <ac:chgData name="Reiß, Stefanie" userId="b20c5327-cfc3-431e-adba-f3d9960e0b2b" providerId="ADAL" clId="{F5F963FA-13E5-4D2C-8DDF-8D25BC235B4D}" dt="2024-02-20T12:47:33.461" v="968"/>
          <ac:spMkLst>
            <pc:docMk/>
            <pc:sldMk cId="3894402657" sldId="387"/>
            <ac:spMk id="11" creationId="{05F641C6-0894-A7AF-D6BD-E81DB9D1FD9F}"/>
          </ac:spMkLst>
        </pc:spChg>
        <pc:grpChg chg="add mod">
          <ac:chgData name="Reiß, Stefanie" userId="b20c5327-cfc3-431e-adba-f3d9960e0b2b" providerId="ADAL" clId="{F5F963FA-13E5-4D2C-8DDF-8D25BC235B4D}" dt="2024-02-20T12:47:33.461" v="968"/>
          <ac:grpSpMkLst>
            <pc:docMk/>
            <pc:sldMk cId="3894402657" sldId="387"/>
            <ac:grpSpMk id="6" creationId="{4A107129-3CCC-1A70-6291-758ACBC68969}"/>
          </ac:grpSpMkLst>
        </pc:grpChg>
        <pc:grpChg chg="mod">
          <ac:chgData name="Reiß, Stefanie" userId="b20c5327-cfc3-431e-adba-f3d9960e0b2b" providerId="ADAL" clId="{F5F963FA-13E5-4D2C-8DDF-8D25BC235B4D}" dt="2024-02-20T12:47:33.461" v="968"/>
          <ac:grpSpMkLst>
            <pc:docMk/>
            <pc:sldMk cId="3894402657" sldId="387"/>
            <ac:grpSpMk id="8" creationId="{4F837162-C2CE-4B66-A6F6-C399C4EEEC7F}"/>
          </ac:grpSpMkLst>
        </pc:grpChg>
        <pc:picChg chg="del">
          <ac:chgData name="Reiß, Stefanie" userId="b20c5327-cfc3-431e-adba-f3d9960e0b2b" providerId="ADAL" clId="{F5F963FA-13E5-4D2C-8DDF-8D25BC235B4D}" dt="2024-02-20T12:47:30.451" v="966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F5F963FA-13E5-4D2C-8DDF-8D25BC235B4D}" dt="2024-02-20T12:47:33.461" v="968"/>
          <ac:picMkLst>
            <pc:docMk/>
            <pc:sldMk cId="3894402657" sldId="387"/>
            <ac:picMk id="9" creationId="{17CED78A-C5FF-C2E7-4BC7-C7F60A7C0B4E}"/>
          </ac:picMkLst>
        </pc:picChg>
        <pc:picChg chg="mod">
          <ac:chgData name="Reiß, Stefanie" userId="b20c5327-cfc3-431e-adba-f3d9960e0b2b" providerId="ADAL" clId="{F5F963FA-13E5-4D2C-8DDF-8D25BC235B4D}" dt="2024-02-20T12:47:33.461" v="968"/>
          <ac:picMkLst>
            <pc:docMk/>
            <pc:sldMk cId="3894402657" sldId="387"/>
            <ac:picMk id="10" creationId="{0182903A-17B4-D934-098B-2A72418EE89D}"/>
          </ac:picMkLst>
        </pc:picChg>
        <pc:picChg chg="del">
          <ac:chgData name="Reiß, Stefanie" userId="b20c5327-cfc3-431e-adba-f3d9960e0b2b" providerId="ADAL" clId="{F5F963FA-13E5-4D2C-8DDF-8D25BC235B4D}" dt="2024-02-20T12:47:15.099" v="965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modSp mod">
        <pc:chgData name="Reiß, Stefanie" userId="b20c5327-cfc3-431e-adba-f3d9960e0b2b" providerId="ADAL" clId="{F5F963FA-13E5-4D2C-8DDF-8D25BC235B4D}" dt="2024-02-19T16:20:10.831" v="393" actId="1076"/>
        <pc:sldMkLst>
          <pc:docMk/>
          <pc:sldMk cId="3072389335" sldId="390"/>
        </pc:sldMkLst>
        <pc:spChg chg="mod">
          <ac:chgData name="Reiß, Stefanie" userId="b20c5327-cfc3-431e-adba-f3d9960e0b2b" providerId="ADAL" clId="{F5F963FA-13E5-4D2C-8DDF-8D25BC235B4D}" dt="2024-02-19T16:20:10.831" v="393" actId="1076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mod">
        <pc:chgData name="Reiß, Stefanie" userId="b20c5327-cfc3-431e-adba-f3d9960e0b2b" providerId="ADAL" clId="{F5F963FA-13E5-4D2C-8DDF-8D25BC235B4D}" dt="2024-02-19T16:20:16.418" v="396" actId="1076"/>
        <pc:sldMkLst>
          <pc:docMk/>
          <pc:sldMk cId="898076918" sldId="391"/>
        </pc:sldMkLst>
        <pc:spChg chg="del">
          <ac:chgData name="Reiß, Stefanie" userId="b20c5327-cfc3-431e-adba-f3d9960e0b2b" providerId="ADAL" clId="{F5F963FA-13E5-4D2C-8DDF-8D25BC235B4D}" dt="2024-02-19T16:20:13.865" v="394" actId="478"/>
          <ac:spMkLst>
            <pc:docMk/>
            <pc:sldMk cId="898076918" sldId="391"/>
            <ac:spMk id="3" creationId="{D88CA776-AD12-F32A-0677-2F8AA4902975}"/>
          </ac:spMkLst>
        </pc:spChg>
        <pc:spChg chg="add mod">
          <ac:chgData name="Reiß, Stefanie" userId="b20c5327-cfc3-431e-adba-f3d9960e0b2b" providerId="ADAL" clId="{F5F963FA-13E5-4D2C-8DDF-8D25BC235B4D}" dt="2024-02-19T16:20:16.418" v="396" actId="1076"/>
          <ac:spMkLst>
            <pc:docMk/>
            <pc:sldMk cId="898076918" sldId="391"/>
            <ac:spMk id="4" creationId="{ADCC58E7-C847-B7B0-E298-0E1BBA6D72E8}"/>
          </ac:spMkLst>
        </pc:spChg>
      </pc:sldChg>
      <pc:sldChg chg="modSp mod">
        <pc:chgData name="Reiß, Stefanie" userId="b20c5327-cfc3-431e-adba-f3d9960e0b2b" providerId="ADAL" clId="{F5F963FA-13E5-4D2C-8DDF-8D25BC235B4D}" dt="2024-02-19T16:20:21.823" v="397" actId="1076"/>
        <pc:sldMkLst>
          <pc:docMk/>
          <pc:sldMk cId="741105454" sldId="393"/>
        </pc:sldMkLst>
        <pc:spChg chg="mod">
          <ac:chgData name="Reiß, Stefanie" userId="b20c5327-cfc3-431e-adba-f3d9960e0b2b" providerId="ADAL" clId="{F5F963FA-13E5-4D2C-8DDF-8D25BC235B4D}" dt="2024-02-19T16:20:21.823" v="397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modSp mod">
        <pc:chgData name="Reiß, Stefanie" userId="b20c5327-cfc3-431e-adba-f3d9960e0b2b" providerId="ADAL" clId="{F5F963FA-13E5-4D2C-8DDF-8D25BC235B4D}" dt="2024-02-19T16:20:25.242" v="398" actId="1076"/>
        <pc:sldMkLst>
          <pc:docMk/>
          <pc:sldMk cId="2134123293" sldId="394"/>
        </pc:sldMkLst>
        <pc:spChg chg="mod">
          <ac:chgData name="Reiß, Stefanie" userId="b20c5327-cfc3-431e-adba-f3d9960e0b2b" providerId="ADAL" clId="{F5F963FA-13E5-4D2C-8DDF-8D25BC235B4D}" dt="2024-02-19T16:20:25.242" v="398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modSp mod">
        <pc:chgData name="Reiß, Stefanie" userId="b20c5327-cfc3-431e-adba-f3d9960e0b2b" providerId="ADAL" clId="{F5F963FA-13E5-4D2C-8DDF-8D25BC235B4D}" dt="2024-02-19T16:20:28.388" v="399" actId="1076"/>
        <pc:sldMkLst>
          <pc:docMk/>
          <pc:sldMk cId="2036704918" sldId="395"/>
        </pc:sldMkLst>
        <pc:spChg chg="mod">
          <ac:chgData name="Reiß, Stefanie" userId="b20c5327-cfc3-431e-adba-f3d9960e0b2b" providerId="ADAL" clId="{F5F963FA-13E5-4D2C-8DDF-8D25BC235B4D}" dt="2024-02-19T16:20:28.388" v="399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delSp modSp mod">
        <pc:chgData name="Reiß, Stefanie" userId="b20c5327-cfc3-431e-adba-f3d9960e0b2b" providerId="ADAL" clId="{F5F963FA-13E5-4D2C-8DDF-8D25BC235B4D}" dt="2024-03-01T10:09:08.007" v="1484" actId="14100"/>
        <pc:sldMkLst>
          <pc:docMk/>
          <pc:sldMk cId="3591848488" sldId="397"/>
        </pc:sldMkLst>
        <pc:spChg chg="add mod">
          <ac:chgData name="Reiß, Stefanie" userId="b20c5327-cfc3-431e-adba-f3d9960e0b2b" providerId="ADAL" clId="{F5F963FA-13E5-4D2C-8DDF-8D25BC235B4D}" dt="2024-03-01T10:09:08.007" v="1484" actId="14100"/>
          <ac:spMkLst>
            <pc:docMk/>
            <pc:sldMk cId="3591848488" sldId="397"/>
            <ac:spMk id="2" creationId="{53D34577-7EC9-DF18-3332-F47A5BAA22D3}"/>
          </ac:spMkLst>
        </pc:spChg>
        <pc:spChg chg="del">
          <ac:chgData name="Reiß, Stefanie" userId="b20c5327-cfc3-431e-adba-f3d9960e0b2b" providerId="ADAL" clId="{F5F963FA-13E5-4D2C-8DDF-8D25BC235B4D}" dt="2024-02-19T16:09:34.858" v="0" actId="21"/>
          <ac:spMkLst>
            <pc:docMk/>
            <pc:sldMk cId="3591848488" sldId="397"/>
            <ac:spMk id="4" creationId="{09B617DE-DCD0-EE0D-EB68-C9841F346C1D}"/>
          </ac:spMkLst>
        </pc:spChg>
      </pc:sldChg>
      <pc:sldChg chg="addSp delSp modSp mod">
        <pc:chgData name="Reiß, Stefanie" userId="b20c5327-cfc3-431e-adba-f3d9960e0b2b" providerId="ADAL" clId="{F5F963FA-13E5-4D2C-8DDF-8D25BC235B4D}" dt="2024-02-20T12:48:21.822" v="1038"/>
        <pc:sldMkLst>
          <pc:docMk/>
          <pc:sldMk cId="2401883158" sldId="398"/>
        </pc:sldMkLst>
        <pc:spChg chg="del">
          <ac:chgData name="Reiß, Stefanie" userId="b20c5327-cfc3-431e-adba-f3d9960e0b2b" providerId="ADAL" clId="{F5F963FA-13E5-4D2C-8DDF-8D25BC235B4D}" dt="2024-02-20T12:47:36.594" v="970" actId="478"/>
          <ac:spMkLst>
            <pc:docMk/>
            <pc:sldMk cId="2401883158" sldId="398"/>
            <ac:spMk id="3" creationId="{ACE3815B-185C-4B8B-BD05-7780AB00201C}"/>
          </ac:spMkLst>
        </pc:spChg>
        <pc:spChg chg="del">
          <ac:chgData name="Reiß, Stefanie" userId="b20c5327-cfc3-431e-adba-f3d9960e0b2b" providerId="ADAL" clId="{F5F963FA-13E5-4D2C-8DDF-8D25BC235B4D}" dt="2024-02-20T12:48:20.979" v="1037" actId="478"/>
          <ac:spMkLst>
            <pc:docMk/>
            <pc:sldMk cId="2401883158" sldId="398"/>
            <ac:spMk id="5" creationId="{429C1E7A-C2AB-DDFB-9EDD-441A881FC9CF}"/>
          </ac:spMkLst>
        </pc:spChg>
        <pc:spChg chg="mod">
          <ac:chgData name="Reiß, Stefanie" userId="b20c5327-cfc3-431e-adba-f3d9960e0b2b" providerId="ADAL" clId="{F5F963FA-13E5-4D2C-8DDF-8D25BC235B4D}" dt="2024-02-20T12:47:38.010" v="972"/>
          <ac:spMkLst>
            <pc:docMk/>
            <pc:sldMk cId="2401883158" sldId="398"/>
            <ac:spMk id="11" creationId="{21A445F0-0DC8-9852-8EFA-DE90B9211455}"/>
          </ac:spMkLst>
        </pc:spChg>
        <pc:spChg chg="add mod">
          <ac:chgData name="Reiß, Stefanie" userId="b20c5327-cfc3-431e-adba-f3d9960e0b2b" providerId="ADAL" clId="{F5F963FA-13E5-4D2C-8DDF-8D25BC235B4D}" dt="2024-02-20T12:48:21.822" v="1038"/>
          <ac:spMkLst>
            <pc:docMk/>
            <pc:sldMk cId="2401883158" sldId="398"/>
            <ac:spMk id="12" creationId="{B1F7AA0C-A673-E18F-7F09-7368B73CFB60}"/>
          </ac:spMkLst>
        </pc:spChg>
        <pc:grpChg chg="add mod">
          <ac:chgData name="Reiß, Stefanie" userId="b20c5327-cfc3-431e-adba-f3d9960e0b2b" providerId="ADAL" clId="{F5F963FA-13E5-4D2C-8DDF-8D25BC235B4D}" dt="2024-02-20T12:47:38.010" v="972"/>
          <ac:grpSpMkLst>
            <pc:docMk/>
            <pc:sldMk cId="2401883158" sldId="398"/>
            <ac:grpSpMk id="6" creationId="{08BB29C8-EFC0-4C31-4168-C94679B89A07}"/>
          </ac:grpSpMkLst>
        </pc:grpChg>
        <pc:grpChg chg="mod">
          <ac:chgData name="Reiß, Stefanie" userId="b20c5327-cfc3-431e-adba-f3d9960e0b2b" providerId="ADAL" clId="{F5F963FA-13E5-4D2C-8DDF-8D25BC235B4D}" dt="2024-02-20T12:47:38.010" v="972"/>
          <ac:grpSpMkLst>
            <pc:docMk/>
            <pc:sldMk cId="2401883158" sldId="398"/>
            <ac:grpSpMk id="8" creationId="{94BFD0A7-A359-CFEA-709E-59CAF9092B06}"/>
          </ac:grpSpMkLst>
        </pc:grpChg>
        <pc:picChg chg="del">
          <ac:chgData name="Reiß, Stefanie" userId="b20c5327-cfc3-431e-adba-f3d9960e0b2b" providerId="ADAL" clId="{F5F963FA-13E5-4D2C-8DDF-8D25BC235B4D}" dt="2024-02-20T12:47:35.841" v="969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F5F963FA-13E5-4D2C-8DDF-8D25BC235B4D}" dt="2024-02-20T12:47:38.010" v="972"/>
          <ac:picMkLst>
            <pc:docMk/>
            <pc:sldMk cId="2401883158" sldId="398"/>
            <ac:picMk id="9" creationId="{49B21E9B-F237-2B24-E971-89954C144C6A}"/>
          </ac:picMkLst>
        </pc:picChg>
        <pc:picChg chg="mod">
          <ac:chgData name="Reiß, Stefanie" userId="b20c5327-cfc3-431e-adba-f3d9960e0b2b" providerId="ADAL" clId="{F5F963FA-13E5-4D2C-8DDF-8D25BC235B4D}" dt="2024-02-20T12:47:38.010" v="972"/>
          <ac:picMkLst>
            <pc:docMk/>
            <pc:sldMk cId="2401883158" sldId="398"/>
            <ac:picMk id="10" creationId="{45FEB0CD-6735-AB73-04FE-42D24EF275E4}"/>
          </ac:picMkLst>
        </pc:picChg>
        <pc:picChg chg="del">
          <ac:chgData name="Reiß, Stefanie" userId="b20c5327-cfc3-431e-adba-f3d9960e0b2b" providerId="ADAL" clId="{F5F963FA-13E5-4D2C-8DDF-8D25BC235B4D}" dt="2024-02-20T12:47:37.109" v="971" actId="478"/>
          <ac:picMkLst>
            <pc:docMk/>
            <pc:sldMk cId="2401883158" sldId="398"/>
            <ac:picMk id="42" creationId="{53B843C6-49D0-5A25-05C3-6EEAABDCE266}"/>
          </ac:picMkLst>
        </pc:picChg>
      </pc:sldChg>
      <pc:sldChg chg="addSp delSp modSp new mod">
        <pc:chgData name="Reiß, Stefanie" userId="b20c5327-cfc3-431e-adba-f3d9960e0b2b" providerId="ADAL" clId="{F5F963FA-13E5-4D2C-8DDF-8D25BC235B4D}" dt="2024-02-20T12:51:23.609" v="1051" actId="1076"/>
        <pc:sldMkLst>
          <pc:docMk/>
          <pc:sldMk cId="2234884166" sldId="399"/>
        </pc:sldMkLst>
        <pc:spChg chg="del">
          <ac:chgData name="Reiß, Stefanie" userId="b20c5327-cfc3-431e-adba-f3d9960e0b2b" providerId="ADAL" clId="{F5F963FA-13E5-4D2C-8DDF-8D25BC235B4D}" dt="2024-02-20T12:43:41.564" v="953" actId="478"/>
          <ac:spMkLst>
            <pc:docMk/>
            <pc:sldMk cId="2234884166" sldId="399"/>
            <ac:spMk id="2" creationId="{676C2879-8456-F968-C441-304EA4E5B6B5}"/>
          </ac:spMkLst>
        </pc:spChg>
        <pc:spChg chg="add mod">
          <ac:chgData name="Reiß, Stefanie" userId="b20c5327-cfc3-431e-adba-f3d9960e0b2b" providerId="ADAL" clId="{F5F963FA-13E5-4D2C-8DDF-8D25BC235B4D}" dt="2024-02-20T12:51:23.609" v="1051" actId="1076"/>
          <ac:spMkLst>
            <pc:docMk/>
            <pc:sldMk cId="2234884166" sldId="399"/>
            <ac:spMk id="2" creationId="{A6F7A81D-B6B9-EED7-748C-A592C053D75E}"/>
          </ac:spMkLst>
        </pc:spChg>
        <pc:spChg chg="del">
          <ac:chgData name="Reiß, Stefanie" userId="b20c5327-cfc3-431e-adba-f3d9960e0b2b" providerId="ADAL" clId="{F5F963FA-13E5-4D2C-8DDF-8D25BC235B4D}" dt="2024-02-20T12:43:42.605" v="954" actId="478"/>
          <ac:spMkLst>
            <pc:docMk/>
            <pc:sldMk cId="2234884166" sldId="399"/>
            <ac:spMk id="3" creationId="{78ECF75D-7FE6-57DF-60BB-BA8B3DA056CC}"/>
          </ac:spMkLst>
        </pc:spChg>
      </pc:sldChg>
      <pc:sldChg chg="addSp delSp modSp new del mod">
        <pc:chgData name="Reiß, Stefanie" userId="b20c5327-cfc3-431e-adba-f3d9960e0b2b" providerId="ADAL" clId="{F5F963FA-13E5-4D2C-8DDF-8D25BC235B4D}" dt="2024-02-20T12:35:43.364" v="820" actId="680"/>
        <pc:sldMkLst>
          <pc:docMk/>
          <pc:sldMk cId="3547554895" sldId="399"/>
        </pc:sldMkLst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2" creationId="{75445890-7FA1-4A00-102F-1ABA2136A322}"/>
          </ac:spMkLst>
        </pc:spChg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4" creationId="{EED02EF2-3994-AE72-A82B-BD6799497B12}"/>
          </ac:spMkLst>
        </pc:spChg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5" creationId="{A623638E-3287-7392-400F-A4E49B7BFECA}"/>
          </ac:spMkLst>
        </pc:spChg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6" creationId="{3C17937D-6ABB-E0CA-204D-FD8E96A6E3A4}"/>
          </ac:spMkLst>
        </pc:spChg>
        <pc:picChg chg="add del mod">
          <ac:chgData name="Reiß, Stefanie" userId="b20c5327-cfc3-431e-adba-f3d9960e0b2b" providerId="ADAL" clId="{F5F963FA-13E5-4D2C-8DDF-8D25BC235B4D}" dt="2024-02-20T12:35:42.738" v="819"/>
          <ac:picMkLst>
            <pc:docMk/>
            <pc:sldMk cId="3547554895" sldId="399"/>
            <ac:picMk id="3" creationId="{6B030B67-FB23-F328-DA6F-8145131E16FD}"/>
          </ac:picMkLst>
        </pc:picChg>
        <pc:picChg chg="add del mod">
          <ac:chgData name="Reiß, Stefanie" userId="b20c5327-cfc3-431e-adba-f3d9960e0b2b" providerId="ADAL" clId="{F5F963FA-13E5-4D2C-8DDF-8D25BC235B4D}" dt="2024-02-20T12:35:42.738" v="819"/>
          <ac:picMkLst>
            <pc:docMk/>
            <pc:sldMk cId="3547554895" sldId="399"/>
            <ac:picMk id="7" creationId="{C651FE17-418A-4013-274D-65306C95466C}"/>
          </ac:picMkLst>
        </pc:picChg>
      </pc:sldChg>
      <pc:sldChg chg="new del">
        <pc:chgData name="Reiß, Stefanie" userId="b20c5327-cfc3-431e-adba-f3d9960e0b2b" providerId="ADAL" clId="{F5F963FA-13E5-4D2C-8DDF-8D25BC235B4D}" dt="2024-02-20T12:44:20.308" v="958" actId="47"/>
        <pc:sldMkLst>
          <pc:docMk/>
          <pc:sldMk cId="591441237" sldId="400"/>
        </pc:sldMkLst>
      </pc:sldChg>
      <pc:sldChg chg="new del">
        <pc:chgData name="Reiß, Stefanie" userId="b20c5327-cfc3-431e-adba-f3d9960e0b2b" providerId="ADAL" clId="{F5F963FA-13E5-4D2C-8DDF-8D25BC235B4D}" dt="2024-02-20T12:44:07.941" v="956" actId="47"/>
        <pc:sldMkLst>
          <pc:docMk/>
          <pc:sldMk cId="2508056198" sldId="400"/>
        </pc:sldMkLst>
      </pc:sldChg>
      <pc:sldChg chg="addSp modSp new mod">
        <pc:chgData name="Reiß, Stefanie" userId="b20c5327-cfc3-431e-adba-f3d9960e0b2b" providerId="ADAL" clId="{F5F963FA-13E5-4D2C-8DDF-8D25BC235B4D}" dt="2024-02-20T12:51:26.625" v="1053" actId="1076"/>
        <pc:sldMkLst>
          <pc:docMk/>
          <pc:sldMk cId="3516454418" sldId="400"/>
        </pc:sldMkLst>
        <pc:spChg chg="add mod">
          <ac:chgData name="Reiß, Stefanie" userId="b20c5327-cfc3-431e-adba-f3d9960e0b2b" providerId="ADAL" clId="{F5F963FA-13E5-4D2C-8DDF-8D25BC235B4D}" dt="2024-02-20T12:51:26.625" v="1053" actId="1076"/>
          <ac:spMkLst>
            <pc:docMk/>
            <pc:sldMk cId="3516454418" sldId="400"/>
            <ac:spMk id="2" creationId="{A7C26D0B-BED6-C6E5-9808-0B638F7E4018}"/>
          </ac:spMkLst>
        </pc:spChg>
      </pc:sldChg>
      <pc:sldChg chg="addSp modSp new del">
        <pc:chgData name="Reiß, Stefanie" userId="b20c5327-cfc3-431e-adba-f3d9960e0b2b" providerId="ADAL" clId="{F5F963FA-13E5-4D2C-8DDF-8D25BC235B4D}" dt="2024-02-27T11:42:12.899" v="1195" actId="47"/>
        <pc:sldMkLst>
          <pc:docMk/>
          <pc:sldMk cId="826918427" sldId="401"/>
        </pc:sldMkLst>
        <pc:spChg chg="add mod">
          <ac:chgData name="Reiß, Stefanie" userId="b20c5327-cfc3-431e-adba-f3d9960e0b2b" providerId="ADAL" clId="{F5F963FA-13E5-4D2C-8DDF-8D25BC235B4D}" dt="2024-02-20T12:51:28.255" v="1054"/>
          <ac:spMkLst>
            <pc:docMk/>
            <pc:sldMk cId="826918427" sldId="401"/>
            <ac:spMk id="2" creationId="{EE50DD13-5FFA-EBE1-C8FC-826605DF040A}"/>
          </ac:spMkLst>
        </pc:spChg>
      </pc:sldChg>
      <pc:sldChg chg="addSp modSp new del">
        <pc:chgData name="Reiß, Stefanie" userId="b20c5327-cfc3-431e-adba-f3d9960e0b2b" providerId="ADAL" clId="{F5F963FA-13E5-4D2C-8DDF-8D25BC235B4D}" dt="2024-02-27T11:42:15.124" v="1196" actId="47"/>
        <pc:sldMkLst>
          <pc:docMk/>
          <pc:sldMk cId="2387998001" sldId="402"/>
        </pc:sldMkLst>
        <pc:spChg chg="add mod">
          <ac:chgData name="Reiß, Stefanie" userId="b20c5327-cfc3-431e-adba-f3d9960e0b2b" providerId="ADAL" clId="{F5F963FA-13E5-4D2C-8DDF-8D25BC235B4D}" dt="2024-02-20T12:51:30.611" v="1055"/>
          <ac:spMkLst>
            <pc:docMk/>
            <pc:sldMk cId="2387998001" sldId="402"/>
            <ac:spMk id="2" creationId="{7A5C327C-BE37-873D-C6B1-183D61FC8AE9}"/>
          </ac:spMkLst>
        </pc:spChg>
      </pc:sldChg>
      <pc:sldMasterChg chg="delSldLayout modSldLayout">
        <pc:chgData name="Reiß, Stefanie" userId="b20c5327-cfc3-431e-adba-f3d9960e0b2b" providerId="ADAL" clId="{F5F963FA-13E5-4D2C-8DDF-8D25BC235B4D}" dt="2024-03-01T10:07:56.672" v="1398" actId="20577"/>
        <pc:sldMasterMkLst>
          <pc:docMk/>
          <pc:sldMasterMk cId="1101395404" sldId="2147483660"/>
        </pc:sldMasterMkLst>
        <pc:sldLayoutChg chg="modSp mod">
          <pc:chgData name="Reiß, Stefanie" userId="b20c5327-cfc3-431e-adba-f3d9960e0b2b" providerId="ADAL" clId="{F5F963FA-13E5-4D2C-8DDF-8D25BC235B4D}" dt="2024-02-27T11:42:36.008" v="1198" actId="404"/>
          <pc:sldLayoutMkLst>
            <pc:docMk/>
            <pc:sldMasterMk cId="1101395404" sldId="2147483660"/>
            <pc:sldLayoutMk cId="1129656161" sldId="2147483661"/>
          </pc:sldLayoutMkLst>
          <pc:spChg chg="mod">
            <ac:chgData name="Reiß, Stefanie" userId="b20c5327-cfc3-431e-adba-f3d9960e0b2b" providerId="ADAL" clId="{F5F963FA-13E5-4D2C-8DDF-8D25BC235B4D}" dt="2024-02-27T11:42:36.008" v="1198" actId="404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</pc:sldLayoutChg>
        <pc:sldLayoutChg chg="addSp modSp mod">
          <pc:chgData name="Reiß, Stefanie" userId="b20c5327-cfc3-431e-adba-f3d9960e0b2b" providerId="ADAL" clId="{F5F963FA-13E5-4D2C-8DDF-8D25BC235B4D}" dt="2024-03-01T10:07:56.672" v="1398" actId="20577"/>
          <pc:sldLayoutMkLst>
            <pc:docMk/>
            <pc:sldMasterMk cId="1101395404" sldId="2147483660"/>
            <pc:sldLayoutMk cId="3717837700" sldId="2147483662"/>
          </pc:sldLayoutMkLst>
          <pc:spChg chg="add mod">
            <ac:chgData name="Reiß, Stefanie" userId="b20c5327-cfc3-431e-adba-f3d9960e0b2b" providerId="ADAL" clId="{F5F963FA-13E5-4D2C-8DDF-8D25BC235B4D}" dt="2024-03-01T10:07:56.672" v="1398" actId="20577"/>
            <ac:spMkLst>
              <pc:docMk/>
              <pc:sldMasterMk cId="1101395404" sldId="2147483660"/>
              <pc:sldLayoutMk cId="3717837700" sldId="2147483662"/>
              <ac:spMk id="2" creationId="{78CC6652-CAA6-F275-0D5A-798791FAF017}"/>
            </ac:spMkLst>
          </pc:spChg>
          <pc:spChg chg="add mod">
            <ac:chgData name="Reiß, Stefanie" userId="b20c5327-cfc3-431e-adba-f3d9960e0b2b" providerId="ADAL" clId="{F5F963FA-13E5-4D2C-8DDF-8D25BC235B4D}" dt="2024-02-19T16:10:02.901" v="55" actId="13926"/>
            <ac:spMkLst>
              <pc:docMk/>
              <pc:sldMasterMk cId="1101395404" sldId="2147483660"/>
              <pc:sldLayoutMk cId="3717837700" sldId="2147483662"/>
              <ac:spMk id="5" creationId="{CA09BBD4-24E8-879B-710B-159365D24DE9}"/>
            </ac:spMkLst>
          </pc:spChg>
        </pc:sldLayoutChg>
        <pc:sldLayoutChg chg="addSp modSp mod">
          <pc:chgData name="Reiß, Stefanie" userId="b20c5327-cfc3-431e-adba-f3d9960e0b2b" providerId="ADAL" clId="{F5F963FA-13E5-4D2C-8DDF-8D25BC235B4D}" dt="2024-02-27T11:49:18.910" v="1368" actId="948"/>
          <pc:sldLayoutMkLst>
            <pc:docMk/>
            <pc:sldMasterMk cId="1101395404" sldId="2147483660"/>
            <pc:sldLayoutMk cId="3122582184" sldId="2147483665"/>
          </pc:sldLayoutMkLst>
          <pc:spChg chg="add mod">
            <ac:chgData name="Reiß, Stefanie" userId="b20c5327-cfc3-431e-adba-f3d9960e0b2b" providerId="ADAL" clId="{F5F963FA-13E5-4D2C-8DDF-8D25BC235B4D}" dt="2024-02-20T12:18:51.020" v="630" actId="571"/>
            <ac:spMkLst>
              <pc:docMk/>
              <pc:sldMasterMk cId="1101395404" sldId="2147483660"/>
              <pc:sldLayoutMk cId="3122582184" sldId="2147483665"/>
              <ac:spMk id="3" creationId="{EBDEC6F3-C7A2-311E-2301-9284946C48BC}"/>
            </ac:spMkLst>
          </pc:spChg>
          <pc:spChg chg="mod">
            <ac:chgData name="Reiß, Stefanie" userId="b20c5327-cfc3-431e-adba-f3d9960e0b2b" providerId="ADAL" clId="{F5F963FA-13E5-4D2C-8DDF-8D25BC235B4D}" dt="2024-02-27T11:49:18.910" v="1368" actId="948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5:38.657" v="1314" actId="1036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F5F963FA-13E5-4D2C-8DDF-8D25BC235B4D}" dt="2024-02-20T12:22:53.522" v="790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F5F963FA-13E5-4D2C-8DDF-8D25BC235B4D}" dt="2024-02-20T12:22:54.644" v="791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F5F963FA-13E5-4D2C-8DDF-8D25BC235B4D}" dt="2024-02-20T12:22:55.683" v="792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del mod">
            <ac:chgData name="Reiß, Stefanie" userId="b20c5327-cfc3-431e-adba-f3d9960e0b2b" providerId="ADAL" clId="{F5F963FA-13E5-4D2C-8DDF-8D25BC235B4D}" dt="2024-02-19T16:11:52.379" v="68" actId="478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del mod">
            <ac:chgData name="Reiß, Stefanie" userId="b20c5327-cfc3-431e-adba-f3d9960e0b2b" providerId="ADAL" clId="{F5F963FA-13E5-4D2C-8DDF-8D25BC235B4D}" dt="2024-02-19T16:11:50.308" v="67"/>
            <ac:spMkLst>
              <pc:docMk/>
              <pc:sldMasterMk cId="1101395404" sldId="2147483660"/>
              <pc:sldLayoutMk cId="1691911957" sldId="2147483666"/>
              <ac:spMk id="11" creationId="{496A6140-46EC-C0AB-31CF-CB00C9D11F40}"/>
            </ac:spMkLst>
          </pc:spChg>
          <pc:spChg chg="add mod">
            <ac:chgData name="Reiß, Stefanie" userId="b20c5327-cfc3-431e-adba-f3d9960e0b2b" providerId="ADAL" clId="{F5F963FA-13E5-4D2C-8DDF-8D25BC235B4D}" dt="2024-02-27T11:45:38.657" v="1314" actId="1036"/>
            <ac:spMkLst>
              <pc:docMk/>
              <pc:sldMasterMk cId="1101395404" sldId="2147483660"/>
              <pc:sldLayoutMk cId="1691911957" sldId="2147483666"/>
              <ac:spMk id="12" creationId="{AAD17620-C1C0-2276-B9E9-C022D1051BCE}"/>
            </ac:spMkLst>
          </pc:spChg>
        </pc:sldLayoutChg>
        <pc:sldLayoutChg chg="delSp modSp mod">
          <pc:chgData name="Reiß, Stefanie" userId="b20c5327-cfc3-431e-adba-f3d9960e0b2b" providerId="ADAL" clId="{F5F963FA-13E5-4D2C-8DDF-8D25BC235B4D}" dt="2024-02-27T11:43:43.423" v="1237" actId="14100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F5F963FA-13E5-4D2C-8DDF-8D25BC235B4D}" dt="2024-02-20T12:23:00.899" v="793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F5F963FA-13E5-4D2C-8DDF-8D25BC235B4D}" dt="2024-02-20T12:23:02.049" v="794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F5F963FA-13E5-4D2C-8DDF-8D25BC235B4D}" dt="2024-02-20T12:23:03.069" v="795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mod">
            <ac:chgData name="Reiß, Stefanie" userId="b20c5327-cfc3-431e-adba-f3d9960e0b2b" providerId="ADAL" clId="{F5F963FA-13E5-4D2C-8DDF-8D25BC235B4D}" dt="2024-02-27T11:43:43.423" v="1237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4:21.888" v="1273" actId="14100"/>
          <pc:sldLayoutMkLst>
            <pc:docMk/>
            <pc:sldMasterMk cId="1101395404" sldId="2147483660"/>
            <pc:sldLayoutMk cId="3078432155" sldId="2147483668"/>
          </pc:sldLayoutMkLst>
          <pc:spChg chg="add mod">
            <ac:chgData name="Reiß, Stefanie" userId="b20c5327-cfc3-431e-adba-f3d9960e0b2b" providerId="ADAL" clId="{F5F963FA-13E5-4D2C-8DDF-8D25BC235B4D}" dt="2024-02-27T11:44:21.888" v="1273" actId="14100"/>
            <ac:spMkLst>
              <pc:docMk/>
              <pc:sldMasterMk cId="1101395404" sldId="2147483660"/>
              <pc:sldLayoutMk cId="3078432155" sldId="2147483668"/>
              <ac:spMk id="3" creationId="{1C5021C0-6E8C-ABCC-81EC-EABBE046839E}"/>
            </ac:spMkLst>
          </pc:spChg>
          <pc:spChg chg="del">
            <ac:chgData name="Reiß, Stefanie" userId="b20c5327-cfc3-431e-adba-f3d9960e0b2b" providerId="ADAL" clId="{F5F963FA-13E5-4D2C-8DDF-8D25BC235B4D}" dt="2024-02-19T16:13:07.603" v="100" actId="478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5:03.568" v="1308" actId="20577"/>
          <pc:sldLayoutMkLst>
            <pc:docMk/>
            <pc:sldMasterMk cId="1101395404" sldId="2147483660"/>
            <pc:sldLayoutMk cId="816284854" sldId="2147483669"/>
          </pc:sldLayoutMkLst>
          <pc:spChg chg="add del mod">
            <ac:chgData name="Reiß, Stefanie" userId="b20c5327-cfc3-431e-adba-f3d9960e0b2b" providerId="ADAL" clId="{F5F963FA-13E5-4D2C-8DDF-8D25BC235B4D}" dt="2024-02-27T11:37:53.285" v="1098" actId="478"/>
            <ac:spMkLst>
              <pc:docMk/>
              <pc:sldMasterMk cId="1101395404" sldId="2147483660"/>
              <pc:sldLayoutMk cId="816284854" sldId="2147483669"/>
              <ac:spMk id="3" creationId="{D29BD8C6-7A6E-BD06-A557-776CB7DF6B4F}"/>
            </ac:spMkLst>
          </pc:spChg>
          <pc:spChg chg="add mod">
            <ac:chgData name="Reiß, Stefanie" userId="b20c5327-cfc3-431e-adba-f3d9960e0b2b" providerId="ADAL" clId="{F5F963FA-13E5-4D2C-8DDF-8D25BC235B4D}" dt="2024-02-27T11:45:03.568" v="1308" actId="20577"/>
            <ac:spMkLst>
              <pc:docMk/>
              <pc:sldMasterMk cId="1101395404" sldId="2147483660"/>
              <pc:sldLayoutMk cId="816284854" sldId="2147483669"/>
              <ac:spMk id="4" creationId="{A738DB85-7DCB-11A6-82BC-BBBCB9BABF7E}"/>
            </ac:spMkLst>
          </pc:spChg>
          <pc:spChg chg="del mod">
            <ac:chgData name="Reiß, Stefanie" userId="b20c5327-cfc3-431e-adba-f3d9960e0b2b" providerId="ADAL" clId="{F5F963FA-13E5-4D2C-8DDF-8D25BC235B4D}" dt="2024-02-19T16:15:05.988" v="185" actId="478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5:10.720" v="1309" actId="255"/>
          <pc:sldLayoutMkLst>
            <pc:docMk/>
            <pc:sldMasterMk cId="1101395404" sldId="2147483660"/>
            <pc:sldLayoutMk cId="3510131088" sldId="2147483670"/>
          </pc:sldLayoutMkLst>
          <pc:spChg chg="add del mod">
            <ac:chgData name="Reiß, Stefanie" userId="b20c5327-cfc3-431e-adba-f3d9960e0b2b" providerId="ADAL" clId="{F5F963FA-13E5-4D2C-8DDF-8D25BC235B4D}" dt="2024-02-27T11:39:32.937" v="1167" actId="478"/>
            <ac:spMkLst>
              <pc:docMk/>
              <pc:sldMasterMk cId="1101395404" sldId="2147483660"/>
              <pc:sldLayoutMk cId="3510131088" sldId="2147483670"/>
              <ac:spMk id="3" creationId="{6F8A2EEC-DDB0-E031-6242-9FEAE8A063DA}"/>
            </ac:spMkLst>
          </pc:spChg>
          <pc:spChg chg="add mod">
            <ac:chgData name="Reiß, Stefanie" userId="b20c5327-cfc3-431e-adba-f3d9960e0b2b" providerId="ADAL" clId="{F5F963FA-13E5-4D2C-8DDF-8D25BC235B4D}" dt="2024-02-27T11:45:10.720" v="1309" actId="255"/>
            <ac:spMkLst>
              <pc:docMk/>
              <pc:sldMasterMk cId="1101395404" sldId="2147483660"/>
              <pc:sldLayoutMk cId="3510131088" sldId="2147483670"/>
              <ac:spMk id="4" creationId="{C1C759C8-6A8D-02C6-4410-80381CF6CD73}"/>
            </ac:spMkLst>
          </pc:spChg>
          <pc:spChg chg="del">
            <ac:chgData name="Reiß, Stefanie" userId="b20c5327-cfc3-431e-adba-f3d9960e0b2b" providerId="ADAL" clId="{F5F963FA-13E5-4D2C-8DDF-8D25BC235B4D}" dt="2024-02-19T16:16:00.299" v="203" actId="478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6:03.672" v="1337" actId="14100"/>
          <pc:sldLayoutMkLst>
            <pc:docMk/>
            <pc:sldMasterMk cId="1101395404" sldId="2147483660"/>
            <pc:sldLayoutMk cId="2349210964" sldId="2147483671"/>
          </pc:sldLayoutMkLst>
          <pc:spChg chg="add mod">
            <ac:chgData name="Reiß, Stefanie" userId="b20c5327-cfc3-431e-adba-f3d9960e0b2b" providerId="ADAL" clId="{F5F963FA-13E5-4D2C-8DDF-8D25BC235B4D}" dt="2024-02-27T11:46:03.672" v="1337" actId="14100"/>
            <ac:spMkLst>
              <pc:docMk/>
              <pc:sldMasterMk cId="1101395404" sldId="2147483660"/>
              <pc:sldLayoutMk cId="2349210964" sldId="2147483671"/>
              <ac:spMk id="3" creationId="{D0139B5A-C406-A8D6-A701-1F8CF7F0324D}"/>
            </ac:spMkLst>
          </pc:spChg>
          <pc:spChg chg="add del">
            <ac:chgData name="Reiß, Stefanie" userId="b20c5327-cfc3-431e-adba-f3d9960e0b2b" providerId="ADAL" clId="{F5F963FA-13E5-4D2C-8DDF-8D25BC235B4D}" dt="2024-02-20T12:35:48.721" v="821" actId="21"/>
            <ac:spMkLst>
              <pc:docMk/>
              <pc:sldMasterMk cId="1101395404" sldId="2147483660"/>
              <pc:sldLayoutMk cId="2349210964" sldId="2147483671"/>
              <ac:spMk id="6" creationId="{37D49BBF-332F-4681-8223-C29AAC098953}"/>
            </ac:spMkLst>
          </pc:spChg>
          <pc:spChg chg="add del">
            <ac:chgData name="Reiß, Stefanie" userId="b20c5327-cfc3-431e-adba-f3d9960e0b2b" providerId="ADAL" clId="{F5F963FA-13E5-4D2C-8DDF-8D25BC235B4D}" dt="2024-02-20T12:35:48.721" v="821" actId="21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del mod">
            <ac:chgData name="Reiß, Stefanie" userId="b20c5327-cfc3-431e-adba-f3d9960e0b2b" providerId="ADAL" clId="{F5F963FA-13E5-4D2C-8DDF-8D25BC235B4D}" dt="2024-02-27T11:39:30.597" v="1166" actId="21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del">
            <ac:chgData name="Reiß, Stefanie" userId="b20c5327-cfc3-431e-adba-f3d9960e0b2b" providerId="ADAL" clId="{F5F963FA-13E5-4D2C-8DDF-8D25BC235B4D}" dt="2024-02-20T12:35:48.721" v="821" actId="21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grpChg chg="add mod">
            <ac:chgData name="Reiß, Stefanie" userId="b20c5327-cfc3-431e-adba-f3d9960e0b2b" providerId="ADAL" clId="{F5F963FA-13E5-4D2C-8DDF-8D25BC235B4D}" dt="2024-02-20T12:40:12.635" v="889" actId="164"/>
            <ac:grpSpMkLst>
              <pc:docMk/>
              <pc:sldMasterMk cId="1101395404" sldId="2147483660"/>
              <pc:sldLayoutMk cId="2349210964" sldId="2147483671"/>
              <ac:grpSpMk id="3" creationId="{E64F126A-5792-9883-8330-B553F6EA0859}"/>
            </ac:grpSpMkLst>
          </pc:grpChg>
          <pc:picChg chg="add del mod">
            <ac:chgData name="Reiß, Stefanie" userId="b20c5327-cfc3-431e-adba-f3d9960e0b2b" providerId="ADAL" clId="{F5F963FA-13E5-4D2C-8DDF-8D25BC235B4D}" dt="2024-02-20T12:40:15.725" v="891" actId="107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del mod">
            <ac:chgData name="Reiß, Stefanie" userId="b20c5327-cfc3-431e-adba-f3d9960e0b2b" providerId="ADAL" clId="{F5F963FA-13E5-4D2C-8DDF-8D25BC235B4D}" dt="2024-02-20T12:40:15.725" v="891" actId="1076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</pc:sldLayoutChg>
        <pc:sldLayoutChg chg="addSp delSp modSp del mod">
          <pc:chgData name="Reiß, Stefanie" userId="b20c5327-cfc3-431e-adba-f3d9960e0b2b" providerId="ADAL" clId="{F5F963FA-13E5-4D2C-8DDF-8D25BC235B4D}" dt="2024-02-20T12:32:00.942" v="799" actId="2696"/>
          <pc:sldLayoutMkLst>
            <pc:docMk/>
            <pc:sldMasterMk cId="1101395404" sldId="2147483660"/>
            <pc:sldLayoutMk cId="4009443073" sldId="2147483672"/>
          </pc:sldLayoutMkLst>
          <pc:spChg chg="add mod">
            <ac:chgData name="Reiß, Stefanie" userId="b20c5327-cfc3-431e-adba-f3d9960e0b2b" providerId="ADAL" clId="{F5F963FA-13E5-4D2C-8DDF-8D25BC235B4D}" dt="2024-02-19T16:18:08.946" v="334" actId="20577"/>
            <ac:spMkLst>
              <pc:docMk/>
              <pc:sldMasterMk cId="1101395404" sldId="2147483660"/>
              <pc:sldLayoutMk cId="4009443073" sldId="2147483672"/>
              <ac:spMk id="3" creationId="{AA4E1242-01D7-BA04-B704-535238016458}"/>
            </ac:spMkLst>
          </pc:spChg>
          <pc:spChg chg="add del">
            <ac:chgData name="Reiß, Stefanie" userId="b20c5327-cfc3-431e-adba-f3d9960e0b2b" providerId="ADAL" clId="{F5F963FA-13E5-4D2C-8DDF-8D25BC235B4D}" dt="2024-02-19T16:18:20.156" v="336" actId="22"/>
            <ac:spMkLst>
              <pc:docMk/>
              <pc:sldMasterMk cId="1101395404" sldId="2147483660"/>
              <pc:sldLayoutMk cId="4009443073" sldId="2147483672"/>
              <ac:spMk id="5" creationId="{CD10C09B-0E41-8604-194D-DBB6D61D7795}"/>
            </ac:spMkLst>
          </pc:spChg>
          <pc:spChg chg="del">
            <ac:chgData name="Reiß, Stefanie" userId="b20c5327-cfc3-431e-adba-f3d9960e0b2b" providerId="ADAL" clId="{F5F963FA-13E5-4D2C-8DDF-8D25BC235B4D}" dt="2024-02-19T16:17:28.194" v="233" actId="478"/>
            <ac:spMkLst>
              <pc:docMk/>
              <pc:sldMasterMk cId="1101395404" sldId="2147483660"/>
              <pc:sldLayoutMk cId="4009443073" sldId="2147483672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F5F963FA-13E5-4D2C-8DDF-8D25BC235B4D}" dt="2024-02-20T12:22:01.697" v="783" actId="20577"/>
            <ac:spMkLst>
              <pc:docMk/>
              <pc:sldMasterMk cId="1101395404" sldId="2147483660"/>
              <pc:sldLayoutMk cId="4009443073" sldId="2147483672"/>
              <ac:spMk id="11" creationId="{7435F6CC-A78C-5D63-0CA9-061A00908547}"/>
            </ac:spMkLst>
          </pc:spChg>
        </pc:sldLayoutChg>
        <pc:sldLayoutChg chg="modSp del mod">
          <pc:chgData name="Reiß, Stefanie" userId="b20c5327-cfc3-431e-adba-f3d9960e0b2b" providerId="ADAL" clId="{F5F963FA-13E5-4D2C-8DDF-8D25BC235B4D}" dt="2024-02-20T12:32:00.799" v="798" actId="2696"/>
          <pc:sldLayoutMkLst>
            <pc:docMk/>
            <pc:sldMasterMk cId="1101395404" sldId="2147483660"/>
            <pc:sldLayoutMk cId="3376655417" sldId="2147483673"/>
          </pc:sldLayoutMkLst>
          <pc:spChg chg="mod">
            <ac:chgData name="Reiß, Stefanie" userId="b20c5327-cfc3-431e-adba-f3d9960e0b2b" providerId="ADAL" clId="{F5F963FA-13E5-4D2C-8DDF-8D25BC235B4D}" dt="2024-02-19T16:18:59.696" v="370" actId="14100"/>
            <ac:spMkLst>
              <pc:docMk/>
              <pc:sldMasterMk cId="1101395404" sldId="2147483660"/>
              <pc:sldLayoutMk cId="3376655417" sldId="2147483673"/>
              <ac:spMk id="3" creationId="{AA4E1242-01D7-BA04-B704-535238016458}"/>
            </ac:spMkLst>
          </pc:spChg>
          <pc:spChg chg="mod">
            <ac:chgData name="Reiß, Stefanie" userId="b20c5327-cfc3-431e-adba-f3d9960e0b2b" providerId="ADAL" clId="{F5F963FA-13E5-4D2C-8DDF-8D25BC235B4D}" dt="2024-02-20T12:22:08.034" v="785" actId="20577"/>
            <ac:spMkLst>
              <pc:docMk/>
              <pc:sldMasterMk cId="1101395404" sldId="2147483660"/>
              <pc:sldLayoutMk cId="3376655417" sldId="2147483673"/>
              <ac:spMk id="11" creationId="{7435F6CC-A78C-5D63-0CA9-061A00908547}"/>
            </ac:spMkLst>
          </pc:spChg>
        </pc:sldLayoutChg>
        <pc:sldLayoutChg chg="modSp del mod">
          <pc:chgData name="Reiß, Stefanie" userId="b20c5327-cfc3-431e-adba-f3d9960e0b2b" providerId="ADAL" clId="{F5F963FA-13E5-4D2C-8DDF-8D25BC235B4D}" dt="2024-02-20T12:32:00.639" v="797" actId="2696"/>
          <pc:sldLayoutMkLst>
            <pc:docMk/>
            <pc:sldMasterMk cId="1101395404" sldId="2147483660"/>
            <pc:sldLayoutMk cId="2308607527" sldId="2147483674"/>
          </pc:sldLayoutMkLst>
          <pc:spChg chg="mod">
            <ac:chgData name="Reiß, Stefanie" userId="b20c5327-cfc3-431e-adba-f3d9960e0b2b" providerId="ADAL" clId="{F5F963FA-13E5-4D2C-8DDF-8D25BC235B4D}" dt="2024-02-19T16:19:38.755" v="387" actId="14100"/>
            <ac:spMkLst>
              <pc:docMk/>
              <pc:sldMasterMk cId="1101395404" sldId="2147483660"/>
              <pc:sldLayoutMk cId="2308607527" sldId="2147483674"/>
              <ac:spMk id="3" creationId="{AA4E1242-01D7-BA04-B704-535238016458}"/>
            </ac:spMkLst>
          </pc:spChg>
          <pc:spChg chg="mod">
            <ac:chgData name="Reiß, Stefanie" userId="b20c5327-cfc3-431e-adba-f3d9960e0b2b" providerId="ADAL" clId="{F5F963FA-13E5-4D2C-8DDF-8D25BC235B4D}" dt="2024-02-20T12:22:13.282" v="787" actId="20577"/>
            <ac:spMkLst>
              <pc:docMk/>
              <pc:sldMasterMk cId="1101395404" sldId="2147483660"/>
              <pc:sldLayoutMk cId="2308607527" sldId="2147483674"/>
              <ac:spMk id="11" creationId="{7435F6CC-A78C-5D63-0CA9-061A00908547}"/>
            </ac:spMkLst>
          </pc:spChg>
        </pc:sldLayoutChg>
        <pc:sldLayoutChg chg="modSp del mod">
          <pc:chgData name="Reiß, Stefanie" userId="b20c5327-cfc3-431e-adba-f3d9960e0b2b" providerId="ADAL" clId="{F5F963FA-13E5-4D2C-8DDF-8D25BC235B4D}" dt="2024-02-20T12:31:59.709" v="796" actId="2696"/>
          <pc:sldLayoutMkLst>
            <pc:docMk/>
            <pc:sldMasterMk cId="1101395404" sldId="2147483660"/>
            <pc:sldLayoutMk cId="2218624974" sldId="2147483675"/>
          </pc:sldLayoutMkLst>
          <pc:spChg chg="mod">
            <ac:chgData name="Reiß, Stefanie" userId="b20c5327-cfc3-431e-adba-f3d9960e0b2b" providerId="ADAL" clId="{F5F963FA-13E5-4D2C-8DDF-8D25BC235B4D}" dt="2024-02-19T16:19:57.657" v="392" actId="20577"/>
            <ac:spMkLst>
              <pc:docMk/>
              <pc:sldMasterMk cId="1101395404" sldId="2147483660"/>
              <pc:sldLayoutMk cId="2218624974" sldId="2147483675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F5F963FA-13E5-4D2C-8DDF-8D25BC235B4D}" dt="2024-02-20T12:22:17.738" v="789" actId="20577"/>
            <ac:spMkLst>
              <pc:docMk/>
              <pc:sldMasterMk cId="1101395404" sldId="2147483660"/>
              <pc:sldLayoutMk cId="2218624974" sldId="2147483675"/>
              <ac:spMk id="11" creationId="{7435F6CC-A78C-5D63-0CA9-061A00908547}"/>
            </ac:spMkLst>
          </pc:spChg>
        </pc:sldLayoutChg>
      </pc:sldMasterChg>
      <pc:sldMasterChg chg="new del mod addSldLayout delSldLayout">
        <pc:chgData name="Reiß, Stefanie" userId="b20c5327-cfc3-431e-adba-f3d9960e0b2b" providerId="ADAL" clId="{F5F963FA-13E5-4D2C-8DDF-8D25BC235B4D}" dt="2024-02-20T12:35:39.033" v="813" actId="6938"/>
        <pc:sldMasterMkLst>
          <pc:docMk/>
          <pc:sldMasterMk cId="1357030015" sldId="2147483672"/>
        </pc:sldMasterMkLst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3282961536" sldId="2147483673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2723901158" sldId="2147483674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3174824717" sldId="2147483675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4253998480" sldId="2147483676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2492061259" sldId="2147483677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1014473167" sldId="2147483678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1731238598" sldId="2147483679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2265011584" sldId="2147483680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4095616185" sldId="2147483681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375577471" sldId="2147483682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650915544" sldId="2147483683"/>
          </pc:sldLayoutMkLst>
        </pc:sldLayoutChg>
      </pc:sldMasterChg>
      <pc:sldMasterChg chg="new mod addSldLayout modSldLayout">
        <pc:chgData name="Reiß, Stefanie" userId="b20c5327-cfc3-431e-adba-f3d9960e0b2b" providerId="ADAL" clId="{F5F963FA-13E5-4D2C-8DDF-8D25BC235B4D}" dt="2024-02-27T11:46:34.395" v="1359" actId="255"/>
        <pc:sldMasterMkLst>
          <pc:docMk/>
          <pc:sldMasterMk cId="3822243088" sldId="2147483672"/>
        </pc:sldMasterMkLst>
        <pc:sldLayoutChg chg="addSp delSp modSp new mod replId">
          <pc:chgData name="Reiß, Stefanie" userId="b20c5327-cfc3-431e-adba-f3d9960e0b2b" providerId="ADAL" clId="{F5F963FA-13E5-4D2C-8DDF-8D25BC235B4D}" dt="2024-02-27T11:46:23.800" v="1358" actId="20577"/>
          <pc:sldLayoutMkLst>
            <pc:docMk/>
            <pc:sldMasterMk cId="3822243088" sldId="2147483672"/>
            <pc:sldLayoutMk cId="2005202632" sldId="2147483673"/>
          </pc:sldLayoutMkLst>
          <pc:spChg chg="del">
            <ac:chgData name="Reiß, Stefanie" userId="b20c5327-cfc3-431e-adba-f3d9960e0b2b" providerId="ADAL" clId="{F5F963FA-13E5-4D2C-8DDF-8D25BC235B4D}" dt="2024-02-20T12:42:43.165" v="933" actId="478"/>
            <ac:spMkLst>
              <pc:docMk/>
              <pc:sldMasterMk cId="3822243088" sldId="2147483672"/>
              <pc:sldLayoutMk cId="2005202632" sldId="2147483673"/>
              <ac:spMk id="2" creationId="{951DE4CA-0E35-9A54-B0DF-FD678CE23481}"/>
            </ac:spMkLst>
          </pc:spChg>
          <pc:spChg chg="add del mod">
            <ac:chgData name="Reiß, Stefanie" userId="b20c5327-cfc3-431e-adba-f3d9960e0b2b" providerId="ADAL" clId="{F5F963FA-13E5-4D2C-8DDF-8D25BC235B4D}" dt="2024-02-27T11:40:43.277" v="1190" actId="478"/>
            <ac:spMkLst>
              <pc:docMk/>
              <pc:sldMasterMk cId="3822243088" sldId="2147483672"/>
              <pc:sldLayoutMk cId="2005202632" sldId="2147483673"/>
              <ac:spMk id="2" creationId="{F8CBF1DC-F7FF-9FED-A0C7-D4598AA41A84}"/>
            </ac:spMkLst>
          </pc:spChg>
          <pc:spChg chg="add mod">
            <ac:chgData name="Reiß, Stefanie" userId="b20c5327-cfc3-431e-adba-f3d9960e0b2b" providerId="ADAL" clId="{F5F963FA-13E5-4D2C-8DDF-8D25BC235B4D}" dt="2024-02-27T11:46:23.800" v="1358" actId="20577"/>
            <ac:spMkLst>
              <pc:docMk/>
              <pc:sldMasterMk cId="3822243088" sldId="2147483672"/>
              <pc:sldLayoutMk cId="2005202632" sldId="2147483673"/>
              <ac:spMk id="3" creationId="{8F930668-57E6-C226-2018-761748B980C2}"/>
            </ac:spMkLst>
          </pc:spChg>
          <pc:spChg chg="del">
            <ac:chgData name="Reiß, Stefanie" userId="b20c5327-cfc3-431e-adba-f3d9960e0b2b" providerId="ADAL" clId="{F5F963FA-13E5-4D2C-8DDF-8D25BC235B4D}" dt="2024-02-20T12:42:42.372" v="932" actId="478"/>
            <ac:spMkLst>
              <pc:docMk/>
              <pc:sldMasterMk cId="3822243088" sldId="2147483672"/>
              <pc:sldLayoutMk cId="2005202632" sldId="2147483673"/>
              <ac:spMk id="3" creationId="{CE96C300-66B1-A009-C815-C288DC4BBCFD}"/>
            </ac:spMkLst>
          </pc:spChg>
          <pc:spChg chg="del">
            <ac:chgData name="Reiß, Stefanie" userId="b20c5327-cfc3-431e-adba-f3d9960e0b2b" providerId="ADAL" clId="{F5F963FA-13E5-4D2C-8DDF-8D25BC235B4D}" dt="2024-02-20T12:42:41.373" v="931" actId="478"/>
            <ac:spMkLst>
              <pc:docMk/>
              <pc:sldMasterMk cId="3822243088" sldId="2147483672"/>
              <pc:sldLayoutMk cId="2005202632" sldId="2147483673"/>
              <ac:spMk id="4" creationId="{AE7BCFB7-1AC9-3451-8008-DDFBDA7A8CFA}"/>
            </ac:spMkLst>
          </pc:spChg>
          <pc:spChg chg="del">
            <ac:chgData name="Reiß, Stefanie" userId="b20c5327-cfc3-431e-adba-f3d9960e0b2b" providerId="ADAL" clId="{F5F963FA-13E5-4D2C-8DDF-8D25BC235B4D}" dt="2024-02-20T12:42:41.373" v="931" actId="478"/>
            <ac:spMkLst>
              <pc:docMk/>
              <pc:sldMasterMk cId="3822243088" sldId="2147483672"/>
              <pc:sldLayoutMk cId="2005202632" sldId="2147483673"/>
              <ac:spMk id="5" creationId="{6CE33421-B28A-6194-5454-B171A7B541FB}"/>
            </ac:spMkLst>
          </pc:spChg>
          <pc:spChg chg="del">
            <ac:chgData name="Reiß, Stefanie" userId="b20c5327-cfc3-431e-adba-f3d9960e0b2b" providerId="ADAL" clId="{F5F963FA-13E5-4D2C-8DDF-8D25BC235B4D}" dt="2024-02-20T12:42:41.373" v="931" actId="478"/>
            <ac:spMkLst>
              <pc:docMk/>
              <pc:sldMasterMk cId="3822243088" sldId="2147483672"/>
              <pc:sldLayoutMk cId="2005202632" sldId="2147483673"/>
              <ac:spMk id="6" creationId="{D76947B3-48D5-30D8-386C-2805A9FAEE67}"/>
            </ac:spMkLst>
          </pc:spChg>
          <pc:spChg chg="add del mod">
            <ac:chgData name="Reiß, Stefanie" userId="b20c5327-cfc3-431e-adba-f3d9960e0b2b" providerId="ADAL" clId="{F5F963FA-13E5-4D2C-8DDF-8D25BC235B4D}" dt="2024-02-20T12:45:48.989" v="964" actId="478"/>
            <ac:spMkLst>
              <pc:docMk/>
              <pc:sldMasterMk cId="3822243088" sldId="2147483672"/>
              <pc:sldLayoutMk cId="2005202632" sldId="2147483673"/>
              <ac:spMk id="7" creationId="{D193322E-0F73-CD58-6CEA-8E32C9911418}"/>
            </ac:spMkLst>
          </pc:spChg>
          <pc:spChg chg="add mod">
            <ac:chgData name="Reiß, Stefanie" userId="b20c5327-cfc3-431e-adba-f3d9960e0b2b" providerId="ADAL" clId="{F5F963FA-13E5-4D2C-8DDF-8D25BC235B4D}" dt="2024-02-20T12:40:47.731" v="902" actId="164"/>
            <ac:spMkLst>
              <pc:docMk/>
              <pc:sldMasterMk cId="3822243088" sldId="2147483672"/>
              <pc:sldLayoutMk cId="2005202632" sldId="2147483673"/>
              <ac:spMk id="9" creationId="{EF68A394-92CF-C588-9BE0-D6DED437FCB3}"/>
            </ac:spMkLst>
          </pc:spChg>
          <pc:spChg chg="add del mod">
            <ac:chgData name="Reiß, Stefanie" userId="b20c5327-cfc3-431e-adba-f3d9960e0b2b" providerId="ADAL" clId="{F5F963FA-13E5-4D2C-8DDF-8D25BC235B4D}" dt="2024-02-20T12:36:47.785" v="828" actId="478"/>
            <ac:spMkLst>
              <pc:docMk/>
              <pc:sldMasterMk cId="3822243088" sldId="2147483672"/>
              <pc:sldLayoutMk cId="2005202632" sldId="2147483673"/>
              <ac:spMk id="10" creationId="{654E6EE0-7EE0-5668-2009-E6AB2D09D30B}"/>
            </ac:spMkLst>
          </pc:spChg>
          <pc:spChg chg="add mod">
            <ac:chgData name="Reiß, Stefanie" userId="b20c5327-cfc3-431e-adba-f3d9960e0b2b" providerId="ADAL" clId="{F5F963FA-13E5-4D2C-8DDF-8D25BC235B4D}" dt="2024-02-20T12:37:28.227" v="851" actId="20577"/>
            <ac:spMkLst>
              <pc:docMk/>
              <pc:sldMasterMk cId="3822243088" sldId="2147483672"/>
              <pc:sldLayoutMk cId="2005202632" sldId="2147483673"/>
              <ac:spMk id="11" creationId="{AB1A55AA-91E0-67EE-06ED-DF89D0463A20}"/>
            </ac:spMkLst>
          </pc:spChg>
          <pc:spChg chg="add del mod">
            <ac:chgData name="Reiß, Stefanie" userId="b20c5327-cfc3-431e-adba-f3d9960e0b2b" providerId="ADAL" clId="{F5F963FA-13E5-4D2C-8DDF-8D25BC235B4D}" dt="2024-02-27T11:39:40.188" v="1169" actId="21"/>
            <ac:spMkLst>
              <pc:docMk/>
              <pc:sldMasterMk cId="3822243088" sldId="2147483672"/>
              <pc:sldLayoutMk cId="2005202632" sldId="2147483673"/>
              <ac:spMk id="13" creationId="{EF7B9C12-2AFA-FDAE-206F-FFFCDC98D2DA}"/>
            </ac:spMkLst>
          </pc:spChg>
          <pc:grpChg chg="add mod">
            <ac:chgData name="Reiß, Stefanie" userId="b20c5327-cfc3-431e-adba-f3d9960e0b2b" providerId="ADAL" clId="{F5F963FA-13E5-4D2C-8DDF-8D25BC235B4D}" dt="2024-02-20T12:39:55.707" v="883" actId="164"/>
            <ac:grpSpMkLst>
              <pc:docMk/>
              <pc:sldMasterMk cId="3822243088" sldId="2147483672"/>
              <pc:sldLayoutMk cId="2005202632" sldId="2147483673"/>
              <ac:grpSpMk id="14" creationId="{A4EF1EA2-C5D2-7D44-13D3-88F86ADF0D0C}"/>
            </ac:grpSpMkLst>
          </pc:grpChg>
          <pc:grpChg chg="add mod">
            <ac:chgData name="Reiß, Stefanie" userId="b20c5327-cfc3-431e-adba-f3d9960e0b2b" providerId="ADAL" clId="{F5F963FA-13E5-4D2C-8DDF-8D25BC235B4D}" dt="2024-02-20T12:40:54.178" v="904" actId="164"/>
            <ac:grpSpMkLst>
              <pc:docMk/>
              <pc:sldMasterMk cId="3822243088" sldId="2147483672"/>
              <pc:sldLayoutMk cId="2005202632" sldId="2147483673"/>
              <ac:grpSpMk id="15" creationId="{FEC70C53-1F68-D0FB-8ED7-93F0AAD639B0}"/>
            </ac:grpSpMkLst>
          </pc:grpChg>
          <pc:grpChg chg="add mod">
            <ac:chgData name="Reiß, Stefanie" userId="b20c5327-cfc3-431e-adba-f3d9960e0b2b" providerId="ADAL" clId="{F5F963FA-13E5-4D2C-8DDF-8D25BC235B4D}" dt="2024-02-20T12:40:54.178" v="904" actId="164"/>
            <ac:grpSpMkLst>
              <pc:docMk/>
              <pc:sldMasterMk cId="3822243088" sldId="2147483672"/>
              <pc:sldLayoutMk cId="2005202632" sldId="2147483673"/>
              <ac:grpSpMk id="16" creationId="{4D46FABE-4F2A-F5E1-E052-C5BC9AE85A6C}"/>
            </ac:grpSpMkLst>
          </pc:grpChg>
          <pc:picChg chg="add mod">
            <ac:chgData name="Reiß, Stefanie" userId="b20c5327-cfc3-431e-adba-f3d9960e0b2b" providerId="ADAL" clId="{F5F963FA-13E5-4D2C-8DDF-8D25BC235B4D}" dt="2024-02-20T12:40:47.731" v="902" actId="164"/>
            <ac:picMkLst>
              <pc:docMk/>
              <pc:sldMasterMk cId="3822243088" sldId="2147483672"/>
              <pc:sldLayoutMk cId="2005202632" sldId="2147483673"/>
              <ac:picMk id="8" creationId="{F91D81DF-FC1B-D934-2081-1150B4EACD24}"/>
            </ac:picMkLst>
          </pc:picChg>
          <pc:picChg chg="add mod">
            <ac:chgData name="Reiß, Stefanie" userId="b20c5327-cfc3-431e-adba-f3d9960e0b2b" providerId="ADAL" clId="{F5F963FA-13E5-4D2C-8DDF-8D25BC235B4D}" dt="2024-02-20T12:40:54.178" v="904" actId="164"/>
            <ac:picMkLst>
              <pc:docMk/>
              <pc:sldMasterMk cId="3822243088" sldId="2147483672"/>
              <pc:sldLayoutMk cId="2005202632" sldId="2147483673"/>
              <ac:picMk id="12" creationId="{A52795ED-6AA8-8B90-95B8-43F920A72E74}"/>
            </ac:picMkLst>
          </pc:picChg>
        </pc:sldLayoutChg>
        <pc:sldLayoutChg chg="addSp delSp modSp new mod replId">
          <pc:chgData name="Reiß, Stefanie" userId="b20c5327-cfc3-431e-adba-f3d9960e0b2b" providerId="ADAL" clId="{F5F963FA-13E5-4D2C-8DDF-8D25BC235B4D}" dt="2024-02-27T11:46:34.395" v="1359" actId="255"/>
          <pc:sldLayoutMkLst>
            <pc:docMk/>
            <pc:sldMasterMk cId="3822243088" sldId="2147483672"/>
            <pc:sldLayoutMk cId="60226820" sldId="2147483674"/>
          </pc:sldLayoutMkLst>
          <pc:spChg chg="add del mod">
            <ac:chgData name="Reiß, Stefanie" userId="b20c5327-cfc3-431e-adba-f3d9960e0b2b" providerId="ADAL" clId="{F5F963FA-13E5-4D2C-8DDF-8D25BC235B4D}" dt="2024-02-27T11:40:53.284" v="1191" actId="21"/>
            <ac:spMkLst>
              <pc:docMk/>
              <pc:sldMasterMk cId="3822243088" sldId="2147483672"/>
              <pc:sldLayoutMk cId="60226820" sldId="2147483674"/>
              <ac:spMk id="2" creationId="{02969763-626A-C917-4EF2-3BFE5D0C30F2}"/>
            </ac:spMkLst>
          </pc:spChg>
          <pc:spChg chg="del mod">
            <ac:chgData name="Reiß, Stefanie" userId="b20c5327-cfc3-431e-adba-f3d9960e0b2b" providerId="ADAL" clId="{F5F963FA-13E5-4D2C-8DDF-8D25BC235B4D}" dt="2024-02-20T12:43:24.084" v="951" actId="478"/>
            <ac:spMkLst>
              <pc:docMk/>
              <pc:sldMasterMk cId="3822243088" sldId="2147483672"/>
              <pc:sldLayoutMk cId="60226820" sldId="2147483674"/>
              <ac:spMk id="2" creationId="{95E093B4-2F8E-EFAA-85B6-2CEEF2D84BC9}"/>
            </ac:spMkLst>
          </pc:spChg>
          <pc:spChg chg="add mod">
            <ac:chgData name="Reiß, Stefanie" userId="b20c5327-cfc3-431e-adba-f3d9960e0b2b" providerId="ADAL" clId="{F5F963FA-13E5-4D2C-8DDF-8D25BC235B4D}" dt="2024-02-27T11:46:34.395" v="1359" actId="255"/>
            <ac:spMkLst>
              <pc:docMk/>
              <pc:sldMasterMk cId="3822243088" sldId="2147483672"/>
              <pc:sldLayoutMk cId="60226820" sldId="2147483674"/>
              <ac:spMk id="3" creationId="{40186122-7491-D71E-378E-FF64B5A1DF3D}"/>
            </ac:spMkLst>
          </pc:spChg>
          <pc:spChg chg="del">
            <ac:chgData name="Reiß, Stefanie" userId="b20c5327-cfc3-431e-adba-f3d9960e0b2b" providerId="ADAL" clId="{F5F963FA-13E5-4D2C-8DDF-8D25BC235B4D}" dt="2024-02-20T12:42:45.573" v="934" actId="478"/>
            <ac:spMkLst>
              <pc:docMk/>
              <pc:sldMasterMk cId="3822243088" sldId="2147483672"/>
              <pc:sldLayoutMk cId="60226820" sldId="2147483674"/>
              <ac:spMk id="3" creationId="{8715FF23-1EAF-1129-F1D4-86689A928DE5}"/>
            </ac:spMkLst>
          </pc:spChg>
          <pc:spChg chg="del">
            <ac:chgData name="Reiß, Stefanie" userId="b20c5327-cfc3-431e-adba-f3d9960e0b2b" providerId="ADAL" clId="{F5F963FA-13E5-4D2C-8DDF-8D25BC235B4D}" dt="2024-02-20T12:42:46.795" v="935" actId="478"/>
            <ac:spMkLst>
              <pc:docMk/>
              <pc:sldMasterMk cId="3822243088" sldId="2147483672"/>
              <pc:sldLayoutMk cId="60226820" sldId="2147483674"/>
              <ac:spMk id="4" creationId="{A7272E86-09F6-C6CC-7A8C-4BA90DE40F6B}"/>
            </ac:spMkLst>
          </pc:spChg>
          <pc:spChg chg="del">
            <ac:chgData name="Reiß, Stefanie" userId="b20c5327-cfc3-431e-adba-f3d9960e0b2b" providerId="ADAL" clId="{F5F963FA-13E5-4D2C-8DDF-8D25BC235B4D}" dt="2024-02-20T12:42:48.244" v="936" actId="478"/>
            <ac:spMkLst>
              <pc:docMk/>
              <pc:sldMasterMk cId="3822243088" sldId="2147483672"/>
              <pc:sldLayoutMk cId="60226820" sldId="2147483674"/>
              <ac:spMk id="5" creationId="{1B430BE3-0B75-0A47-5629-F879B38A77B6}"/>
            </ac:spMkLst>
          </pc:spChg>
          <pc:spChg chg="del">
            <ac:chgData name="Reiß, Stefanie" userId="b20c5327-cfc3-431e-adba-f3d9960e0b2b" providerId="ADAL" clId="{F5F963FA-13E5-4D2C-8DDF-8D25BC235B4D}" dt="2024-02-20T12:42:49.358" v="937" actId="478"/>
            <ac:spMkLst>
              <pc:docMk/>
              <pc:sldMasterMk cId="3822243088" sldId="2147483672"/>
              <pc:sldLayoutMk cId="60226820" sldId="2147483674"/>
              <ac:spMk id="6" creationId="{094D312E-A30E-2840-89BF-D8503335C6B7}"/>
            </ac:spMkLst>
          </pc:spChg>
          <pc:spChg chg="add mod">
            <ac:chgData name="Reiß, Stefanie" userId="b20c5327-cfc3-431e-adba-f3d9960e0b2b" providerId="ADAL" clId="{F5F963FA-13E5-4D2C-8DDF-8D25BC235B4D}" dt="2024-02-20T12:38:42.609" v="872" actId="20577"/>
            <ac:spMkLst>
              <pc:docMk/>
              <pc:sldMasterMk cId="3822243088" sldId="2147483672"/>
              <pc:sldLayoutMk cId="60226820" sldId="2147483674"/>
              <ac:spMk id="8" creationId="{72460515-B0CC-2683-5AD4-258CEB248486}"/>
            </ac:spMkLst>
          </pc:spChg>
          <pc:spChg chg="add del mod">
            <ac:chgData name="Reiß, Stefanie" userId="b20c5327-cfc3-431e-adba-f3d9960e0b2b" providerId="ADAL" clId="{F5F963FA-13E5-4D2C-8DDF-8D25BC235B4D}" dt="2024-02-27T11:39:47.421" v="1171" actId="21"/>
            <ac:spMkLst>
              <pc:docMk/>
              <pc:sldMasterMk cId="3822243088" sldId="2147483672"/>
              <pc:sldLayoutMk cId="60226820" sldId="2147483674"/>
              <ac:spMk id="10" creationId="{A447B196-74C7-8247-9BC2-62DFB2B96692}"/>
            </ac:spMkLst>
          </pc:spChg>
          <pc:spChg chg="mod">
            <ac:chgData name="Reiß, Stefanie" userId="b20c5327-cfc3-431e-adba-f3d9960e0b2b" providerId="ADAL" clId="{F5F963FA-13E5-4D2C-8DDF-8D25BC235B4D}" dt="2024-02-20T12:40:57.895" v="905"/>
            <ac:spMkLst>
              <pc:docMk/>
              <pc:sldMasterMk cId="3822243088" sldId="2147483672"/>
              <pc:sldLayoutMk cId="60226820" sldId="2147483674"/>
              <ac:spMk id="17" creationId="{1F92B2EE-E351-F730-702B-3C2FF02032D9}"/>
            </ac:spMkLst>
          </pc:spChg>
          <pc:grpChg chg="add mod">
            <ac:chgData name="Reiß, Stefanie" userId="b20c5327-cfc3-431e-adba-f3d9960e0b2b" providerId="ADAL" clId="{F5F963FA-13E5-4D2C-8DDF-8D25BC235B4D}" dt="2024-02-20T12:43:26.394" v="952" actId="1076"/>
            <ac:grpSpMkLst>
              <pc:docMk/>
              <pc:sldMasterMk cId="3822243088" sldId="2147483672"/>
              <pc:sldLayoutMk cId="60226820" sldId="2147483674"/>
              <ac:grpSpMk id="13" creationId="{FFC31EF6-2567-DC21-842E-72F1D724EE7D}"/>
            </ac:grpSpMkLst>
          </pc:grpChg>
          <pc:grpChg chg="mod">
            <ac:chgData name="Reiß, Stefanie" userId="b20c5327-cfc3-431e-adba-f3d9960e0b2b" providerId="ADAL" clId="{F5F963FA-13E5-4D2C-8DDF-8D25BC235B4D}" dt="2024-02-20T12:40:57.895" v="905"/>
            <ac:grpSpMkLst>
              <pc:docMk/>
              <pc:sldMasterMk cId="3822243088" sldId="2147483672"/>
              <pc:sldLayoutMk cId="60226820" sldId="2147483674"/>
              <ac:grpSpMk id="14" creationId="{B00D66C0-0F92-D76A-7F32-5CF3B871C44D}"/>
            </ac:grpSpMkLst>
          </pc:grpChg>
          <pc:picChg chg="add del mod">
            <ac:chgData name="Reiß, Stefanie" userId="b20c5327-cfc3-431e-adba-f3d9960e0b2b" providerId="ADAL" clId="{F5F963FA-13E5-4D2C-8DDF-8D25BC235B4D}" dt="2024-02-20T12:39:34.426" v="877" actId="478"/>
            <ac:picMkLst>
              <pc:docMk/>
              <pc:sldMasterMk cId="3822243088" sldId="2147483672"/>
              <pc:sldLayoutMk cId="60226820" sldId="2147483674"/>
              <ac:picMk id="7" creationId="{A946BC49-FBA9-5531-832E-FD1694DFD766}"/>
            </ac:picMkLst>
          </pc:picChg>
          <pc:picChg chg="add del mod">
            <ac:chgData name="Reiß, Stefanie" userId="b20c5327-cfc3-431e-adba-f3d9960e0b2b" providerId="ADAL" clId="{F5F963FA-13E5-4D2C-8DDF-8D25BC235B4D}" dt="2024-02-20T12:39:16.482" v="874" actId="478"/>
            <ac:picMkLst>
              <pc:docMk/>
              <pc:sldMasterMk cId="3822243088" sldId="2147483672"/>
              <pc:sldLayoutMk cId="60226820" sldId="2147483674"/>
              <ac:picMk id="9" creationId="{382DFCF2-4D97-7495-5B51-7675016B2EB1}"/>
            </ac:picMkLst>
          </pc:picChg>
          <pc:picChg chg="add del mod">
            <ac:chgData name="Reiß, Stefanie" userId="b20c5327-cfc3-431e-adba-f3d9960e0b2b" providerId="ADAL" clId="{F5F963FA-13E5-4D2C-8DDF-8D25BC235B4D}" dt="2024-02-20T12:40:24.058" v="893" actId="478"/>
            <ac:picMkLst>
              <pc:docMk/>
              <pc:sldMasterMk cId="3822243088" sldId="2147483672"/>
              <pc:sldLayoutMk cId="60226820" sldId="2147483674"/>
              <ac:picMk id="11" creationId="{543EF044-5A84-7F2B-5773-EE0C320AF9D6}"/>
            </ac:picMkLst>
          </pc:picChg>
          <pc:picChg chg="add del mod">
            <ac:chgData name="Reiß, Stefanie" userId="b20c5327-cfc3-431e-adba-f3d9960e0b2b" providerId="ADAL" clId="{F5F963FA-13E5-4D2C-8DDF-8D25BC235B4D}" dt="2024-02-20T12:40:26.515" v="894" actId="478"/>
            <ac:picMkLst>
              <pc:docMk/>
              <pc:sldMasterMk cId="3822243088" sldId="2147483672"/>
              <pc:sldLayoutMk cId="60226820" sldId="2147483674"/>
              <ac:picMk id="12" creationId="{A06CF33D-75B6-6AB1-37F6-94DCA2CAD35D}"/>
            </ac:picMkLst>
          </pc:picChg>
          <pc:picChg chg="mod">
            <ac:chgData name="Reiß, Stefanie" userId="b20c5327-cfc3-431e-adba-f3d9960e0b2b" providerId="ADAL" clId="{F5F963FA-13E5-4D2C-8DDF-8D25BC235B4D}" dt="2024-02-20T12:40:57.895" v="905"/>
            <ac:picMkLst>
              <pc:docMk/>
              <pc:sldMasterMk cId="3822243088" sldId="2147483672"/>
              <pc:sldLayoutMk cId="60226820" sldId="2147483674"/>
              <ac:picMk id="15" creationId="{6A7C6C49-475B-5206-F686-31EBA6AC4072}"/>
            </ac:picMkLst>
          </pc:picChg>
          <pc:picChg chg="mod">
            <ac:chgData name="Reiß, Stefanie" userId="b20c5327-cfc3-431e-adba-f3d9960e0b2b" providerId="ADAL" clId="{F5F963FA-13E5-4D2C-8DDF-8D25BC235B4D}" dt="2024-02-20T12:40:57.895" v="905"/>
            <ac:picMkLst>
              <pc:docMk/>
              <pc:sldMasterMk cId="3822243088" sldId="2147483672"/>
              <pc:sldLayoutMk cId="60226820" sldId="2147483674"/>
              <ac:picMk id="16" creationId="{906DA60B-D63E-796C-A390-EF8916879609}"/>
            </ac:picMkLst>
          </pc:picChg>
        </pc:sldLayoutChg>
        <pc:sldLayoutChg chg="addSp delSp modSp new mod replId">
          <pc:chgData name="Reiß, Stefanie" userId="b20c5327-cfc3-431e-adba-f3d9960e0b2b" providerId="ADAL" clId="{F5F963FA-13E5-4D2C-8DDF-8D25BC235B4D}" dt="2024-02-27T11:40:57.826" v="1193" actId="21"/>
          <pc:sldLayoutMkLst>
            <pc:docMk/>
            <pc:sldMasterMk cId="3822243088" sldId="2147483672"/>
            <pc:sldLayoutMk cId="2032147694" sldId="2147483675"/>
          </pc:sldLayoutMkLst>
          <pc:spChg chg="del">
            <ac:chgData name="Reiß, Stefanie" userId="b20c5327-cfc3-431e-adba-f3d9960e0b2b" providerId="ADAL" clId="{F5F963FA-13E5-4D2C-8DDF-8D25BC235B4D}" dt="2024-02-20T12:42:59.229" v="938" actId="478"/>
            <ac:spMkLst>
              <pc:docMk/>
              <pc:sldMasterMk cId="3822243088" sldId="2147483672"/>
              <pc:sldLayoutMk cId="2032147694" sldId="2147483675"/>
              <ac:spMk id="2" creationId="{4F46AE68-AA25-1755-58CE-2C5B8B883DED}"/>
            </ac:spMkLst>
          </pc:spChg>
          <pc:spChg chg="add del mod">
            <ac:chgData name="Reiß, Stefanie" userId="b20c5327-cfc3-431e-adba-f3d9960e0b2b" providerId="ADAL" clId="{F5F963FA-13E5-4D2C-8DDF-8D25BC235B4D}" dt="2024-02-27T11:40:57.826" v="1193" actId="21"/>
            <ac:spMkLst>
              <pc:docMk/>
              <pc:sldMasterMk cId="3822243088" sldId="2147483672"/>
              <pc:sldLayoutMk cId="2032147694" sldId="2147483675"/>
              <ac:spMk id="2" creationId="{705CBDBB-EDAC-A287-58C9-49D8A6EE7A5D}"/>
            </ac:spMkLst>
          </pc:spChg>
          <pc:spChg chg="del">
            <ac:chgData name="Reiß, Stefanie" userId="b20c5327-cfc3-431e-adba-f3d9960e0b2b" providerId="ADAL" clId="{F5F963FA-13E5-4D2C-8DDF-8D25BC235B4D}" dt="2024-02-20T12:42:59.972" v="939" actId="478"/>
            <ac:spMkLst>
              <pc:docMk/>
              <pc:sldMasterMk cId="3822243088" sldId="2147483672"/>
              <pc:sldLayoutMk cId="2032147694" sldId="2147483675"/>
              <ac:spMk id="3" creationId="{C2A374B0-B7AC-8540-37FC-65CF5A2CC1B5}"/>
            </ac:spMkLst>
          </pc:spChg>
          <pc:spChg chg="del">
            <ac:chgData name="Reiß, Stefanie" userId="b20c5327-cfc3-431e-adba-f3d9960e0b2b" providerId="ADAL" clId="{F5F963FA-13E5-4D2C-8DDF-8D25BC235B4D}" dt="2024-02-20T12:43:01.035" v="940" actId="478"/>
            <ac:spMkLst>
              <pc:docMk/>
              <pc:sldMasterMk cId="3822243088" sldId="2147483672"/>
              <pc:sldLayoutMk cId="2032147694" sldId="2147483675"/>
              <ac:spMk id="4" creationId="{0050B261-D9B6-7D0D-64AB-75DEA31787C6}"/>
            </ac:spMkLst>
          </pc:spChg>
          <pc:spChg chg="del">
            <ac:chgData name="Reiß, Stefanie" userId="b20c5327-cfc3-431e-adba-f3d9960e0b2b" providerId="ADAL" clId="{F5F963FA-13E5-4D2C-8DDF-8D25BC235B4D}" dt="2024-02-20T12:43:02.780" v="941" actId="478"/>
            <ac:spMkLst>
              <pc:docMk/>
              <pc:sldMasterMk cId="3822243088" sldId="2147483672"/>
              <pc:sldLayoutMk cId="2032147694" sldId="2147483675"/>
              <ac:spMk id="5" creationId="{F0B8F3AD-AB07-9817-997E-A702007856BB}"/>
            </ac:spMkLst>
          </pc:spChg>
          <pc:spChg chg="del">
            <ac:chgData name="Reiß, Stefanie" userId="b20c5327-cfc3-431e-adba-f3d9960e0b2b" providerId="ADAL" clId="{F5F963FA-13E5-4D2C-8DDF-8D25BC235B4D}" dt="2024-02-20T12:43:03.516" v="942" actId="478"/>
            <ac:spMkLst>
              <pc:docMk/>
              <pc:sldMasterMk cId="3822243088" sldId="2147483672"/>
              <pc:sldLayoutMk cId="2032147694" sldId="2147483675"/>
              <ac:spMk id="6" creationId="{4D3DA4BF-0F76-9A4E-CFCC-32FDBDF31798}"/>
            </ac:spMkLst>
          </pc:spChg>
          <pc:spChg chg="add mod">
            <ac:chgData name="Reiß, Stefanie" userId="b20c5327-cfc3-431e-adba-f3d9960e0b2b" providerId="ADAL" clId="{F5F963FA-13E5-4D2C-8DDF-8D25BC235B4D}" dt="2024-02-20T12:42:03.628" v="921" actId="20577"/>
            <ac:spMkLst>
              <pc:docMk/>
              <pc:sldMasterMk cId="3822243088" sldId="2147483672"/>
              <pc:sldLayoutMk cId="2032147694" sldId="2147483675"/>
              <ac:spMk id="7" creationId="{38B7455E-7E51-2D6F-4084-098967382BF6}"/>
            </ac:spMkLst>
          </pc:spChg>
          <pc:spChg chg="add del mod">
            <ac:chgData name="Reiß, Stefanie" userId="b20c5327-cfc3-431e-adba-f3d9960e0b2b" providerId="ADAL" clId="{F5F963FA-13E5-4D2C-8DDF-8D25BC235B4D}" dt="2024-02-27T11:39:54.143" v="1173" actId="21"/>
            <ac:spMkLst>
              <pc:docMk/>
              <pc:sldMasterMk cId="3822243088" sldId="2147483672"/>
              <pc:sldLayoutMk cId="2032147694" sldId="2147483675"/>
              <ac:spMk id="8" creationId="{52E8B18E-804D-62C1-E011-8E01D681A4F8}"/>
            </ac:spMkLst>
          </pc:spChg>
          <pc:spChg chg="mod">
            <ac:chgData name="Reiß, Stefanie" userId="b20c5327-cfc3-431e-adba-f3d9960e0b2b" providerId="ADAL" clId="{F5F963FA-13E5-4D2C-8DDF-8D25BC235B4D}" dt="2024-02-20T12:41:08.101" v="906"/>
            <ac:spMkLst>
              <pc:docMk/>
              <pc:sldMasterMk cId="3822243088" sldId="2147483672"/>
              <pc:sldLayoutMk cId="2032147694" sldId="2147483675"/>
              <ac:spMk id="13" creationId="{6D536411-FBD1-B837-E3F2-D76B4C4FC4F4}"/>
            </ac:spMkLst>
          </pc:spChg>
          <pc:grpChg chg="add mod">
            <ac:chgData name="Reiß, Stefanie" userId="b20c5327-cfc3-431e-adba-f3d9960e0b2b" providerId="ADAL" clId="{F5F963FA-13E5-4D2C-8DDF-8D25BC235B4D}" dt="2024-02-20T12:41:08.101" v="906"/>
            <ac:grpSpMkLst>
              <pc:docMk/>
              <pc:sldMasterMk cId="3822243088" sldId="2147483672"/>
              <pc:sldLayoutMk cId="2032147694" sldId="2147483675"/>
              <ac:grpSpMk id="9" creationId="{A029E2EE-CF18-14B0-F1EC-C164E27665CC}"/>
            </ac:grpSpMkLst>
          </pc:grpChg>
          <pc:grpChg chg="mod">
            <ac:chgData name="Reiß, Stefanie" userId="b20c5327-cfc3-431e-adba-f3d9960e0b2b" providerId="ADAL" clId="{F5F963FA-13E5-4D2C-8DDF-8D25BC235B4D}" dt="2024-02-20T12:41:08.101" v="906"/>
            <ac:grpSpMkLst>
              <pc:docMk/>
              <pc:sldMasterMk cId="3822243088" sldId="2147483672"/>
              <pc:sldLayoutMk cId="2032147694" sldId="2147483675"/>
              <ac:grpSpMk id="10" creationId="{8D704DAB-3404-6417-A51A-5A54B3D33002}"/>
            </ac:grpSpMkLst>
          </pc:grpChg>
          <pc:picChg chg="mod">
            <ac:chgData name="Reiß, Stefanie" userId="b20c5327-cfc3-431e-adba-f3d9960e0b2b" providerId="ADAL" clId="{F5F963FA-13E5-4D2C-8DDF-8D25BC235B4D}" dt="2024-02-20T12:41:08.101" v="906"/>
            <ac:picMkLst>
              <pc:docMk/>
              <pc:sldMasterMk cId="3822243088" sldId="2147483672"/>
              <pc:sldLayoutMk cId="2032147694" sldId="2147483675"/>
              <ac:picMk id="11" creationId="{A6DA18FE-4792-DC20-B250-A788AFE5F5BA}"/>
            </ac:picMkLst>
          </pc:picChg>
          <pc:picChg chg="mod">
            <ac:chgData name="Reiß, Stefanie" userId="b20c5327-cfc3-431e-adba-f3d9960e0b2b" providerId="ADAL" clId="{F5F963FA-13E5-4D2C-8DDF-8D25BC235B4D}" dt="2024-02-20T12:41:08.101" v="906"/>
            <ac:picMkLst>
              <pc:docMk/>
              <pc:sldMasterMk cId="3822243088" sldId="2147483672"/>
              <pc:sldLayoutMk cId="2032147694" sldId="2147483675"/>
              <ac:picMk id="12" creationId="{8C4A5E77-072B-2CAA-465E-A393895B392C}"/>
            </ac:picMkLst>
          </pc:picChg>
        </pc:sldLayoutChg>
        <pc:sldLayoutChg chg="addSp delSp modSp new mod replId">
          <pc:chgData name="Reiß, Stefanie" userId="b20c5327-cfc3-431e-adba-f3d9960e0b2b" providerId="ADAL" clId="{F5F963FA-13E5-4D2C-8DDF-8D25BC235B4D}" dt="2024-02-27T11:39:59.651" v="1175" actId="21"/>
          <pc:sldLayoutMkLst>
            <pc:docMk/>
            <pc:sldMasterMk cId="3822243088" sldId="2147483672"/>
            <pc:sldLayoutMk cId="1582426790" sldId="2147483676"/>
          </pc:sldLayoutMkLst>
          <pc:spChg chg="del">
            <ac:chgData name="Reiß, Stefanie" userId="b20c5327-cfc3-431e-adba-f3d9960e0b2b" providerId="ADAL" clId="{F5F963FA-13E5-4D2C-8DDF-8D25BC235B4D}" dt="2024-02-20T12:43:07.651" v="944" actId="478"/>
            <ac:spMkLst>
              <pc:docMk/>
              <pc:sldMasterMk cId="3822243088" sldId="2147483672"/>
              <pc:sldLayoutMk cId="1582426790" sldId="2147483676"/>
              <ac:spMk id="2" creationId="{E05D7E2C-CF8B-81D2-4000-F51E7D67D7FC}"/>
            </ac:spMkLst>
          </pc:spChg>
          <pc:spChg chg="del">
            <ac:chgData name="Reiß, Stefanie" userId="b20c5327-cfc3-431e-adba-f3d9960e0b2b" providerId="ADAL" clId="{F5F963FA-13E5-4D2C-8DDF-8D25BC235B4D}" dt="2024-02-20T12:43:07.085" v="943" actId="478"/>
            <ac:spMkLst>
              <pc:docMk/>
              <pc:sldMasterMk cId="3822243088" sldId="2147483672"/>
              <pc:sldLayoutMk cId="1582426790" sldId="2147483676"/>
              <ac:spMk id="3" creationId="{5710FF47-6E08-18EA-F8C0-C7986DC3A740}"/>
            </ac:spMkLst>
          </pc:spChg>
          <pc:spChg chg="del">
            <ac:chgData name="Reiß, Stefanie" userId="b20c5327-cfc3-431e-adba-f3d9960e0b2b" providerId="ADAL" clId="{F5F963FA-13E5-4D2C-8DDF-8D25BC235B4D}" dt="2024-02-20T12:43:09.133" v="945" actId="478"/>
            <ac:spMkLst>
              <pc:docMk/>
              <pc:sldMasterMk cId="3822243088" sldId="2147483672"/>
              <pc:sldLayoutMk cId="1582426790" sldId="2147483676"/>
              <ac:spMk id="4" creationId="{B935F7B2-BC90-C554-7EF7-C8670141ABFC}"/>
            </ac:spMkLst>
          </pc:spChg>
          <pc:spChg chg="del">
            <ac:chgData name="Reiß, Stefanie" userId="b20c5327-cfc3-431e-adba-f3d9960e0b2b" providerId="ADAL" clId="{F5F963FA-13E5-4D2C-8DDF-8D25BC235B4D}" dt="2024-02-20T12:43:10.092" v="946" actId="478"/>
            <ac:spMkLst>
              <pc:docMk/>
              <pc:sldMasterMk cId="3822243088" sldId="2147483672"/>
              <pc:sldLayoutMk cId="1582426790" sldId="2147483676"/>
              <ac:spMk id="5" creationId="{D0011236-356C-8FE0-A02C-F6DEBB4B3D07}"/>
            </ac:spMkLst>
          </pc:spChg>
          <pc:spChg chg="del">
            <ac:chgData name="Reiß, Stefanie" userId="b20c5327-cfc3-431e-adba-f3d9960e0b2b" providerId="ADAL" clId="{F5F963FA-13E5-4D2C-8DDF-8D25BC235B4D}" dt="2024-02-20T12:43:11.171" v="947" actId="478"/>
            <ac:spMkLst>
              <pc:docMk/>
              <pc:sldMasterMk cId="3822243088" sldId="2147483672"/>
              <pc:sldLayoutMk cId="1582426790" sldId="2147483676"/>
              <ac:spMk id="6" creationId="{9B6CA55B-638B-A5F3-0100-EF9370CA47F8}"/>
            </ac:spMkLst>
          </pc:spChg>
          <pc:spChg chg="del">
            <ac:chgData name="Reiß, Stefanie" userId="b20c5327-cfc3-431e-adba-f3d9960e0b2b" providerId="ADAL" clId="{F5F963FA-13E5-4D2C-8DDF-8D25BC235B4D}" dt="2024-02-20T12:43:11.948" v="948" actId="478"/>
            <ac:spMkLst>
              <pc:docMk/>
              <pc:sldMasterMk cId="3822243088" sldId="2147483672"/>
              <pc:sldLayoutMk cId="1582426790" sldId="2147483676"/>
              <ac:spMk id="7" creationId="{11CC4E71-1E8C-5DF6-A8C1-22ABA9DDF91B}"/>
            </ac:spMkLst>
          </pc:spChg>
          <pc:spChg chg="add mod">
            <ac:chgData name="Reiß, Stefanie" userId="b20c5327-cfc3-431e-adba-f3d9960e0b2b" providerId="ADAL" clId="{F5F963FA-13E5-4D2C-8DDF-8D25BC235B4D}" dt="2024-02-20T12:42:08.779" v="923" actId="20577"/>
            <ac:spMkLst>
              <pc:docMk/>
              <pc:sldMasterMk cId="3822243088" sldId="2147483672"/>
              <pc:sldLayoutMk cId="1582426790" sldId="2147483676"/>
              <ac:spMk id="8" creationId="{A224ED3A-178F-6AB0-03D5-FF3C1648EAE8}"/>
            </ac:spMkLst>
          </pc:spChg>
          <pc:spChg chg="add del mod">
            <ac:chgData name="Reiß, Stefanie" userId="b20c5327-cfc3-431e-adba-f3d9960e0b2b" providerId="ADAL" clId="{F5F963FA-13E5-4D2C-8DDF-8D25BC235B4D}" dt="2024-02-20T12:42:21.133" v="924" actId="478"/>
            <ac:spMkLst>
              <pc:docMk/>
              <pc:sldMasterMk cId="3822243088" sldId="2147483672"/>
              <pc:sldLayoutMk cId="1582426790" sldId="2147483676"/>
              <ac:spMk id="9" creationId="{E1064EE9-C7C3-2A9C-4759-2CDB7E936C57}"/>
            </ac:spMkLst>
          </pc:spChg>
          <pc:spChg chg="mod">
            <ac:chgData name="Reiß, Stefanie" userId="b20c5327-cfc3-431e-adba-f3d9960e0b2b" providerId="ADAL" clId="{F5F963FA-13E5-4D2C-8DDF-8D25BC235B4D}" dt="2024-02-20T12:41:13.908" v="907"/>
            <ac:spMkLst>
              <pc:docMk/>
              <pc:sldMasterMk cId="3822243088" sldId="2147483672"/>
              <pc:sldLayoutMk cId="1582426790" sldId="2147483676"/>
              <ac:spMk id="14" creationId="{62975135-4C9B-1F92-6792-812F7D4DAD90}"/>
            </ac:spMkLst>
          </pc:spChg>
          <pc:spChg chg="add del mod">
            <ac:chgData name="Reiß, Stefanie" userId="b20c5327-cfc3-431e-adba-f3d9960e0b2b" providerId="ADAL" clId="{F5F963FA-13E5-4D2C-8DDF-8D25BC235B4D}" dt="2024-02-27T11:39:59.651" v="1175" actId="21"/>
            <ac:spMkLst>
              <pc:docMk/>
              <pc:sldMasterMk cId="3822243088" sldId="2147483672"/>
              <pc:sldLayoutMk cId="1582426790" sldId="2147483676"/>
              <ac:spMk id="15" creationId="{5D4F568E-06BF-E93F-6845-43DA1A610606}"/>
            </ac:spMkLst>
          </pc:spChg>
          <pc:grpChg chg="add mod">
            <ac:chgData name="Reiß, Stefanie" userId="b20c5327-cfc3-431e-adba-f3d9960e0b2b" providerId="ADAL" clId="{F5F963FA-13E5-4D2C-8DDF-8D25BC235B4D}" dt="2024-02-20T12:41:13.908" v="907"/>
            <ac:grpSpMkLst>
              <pc:docMk/>
              <pc:sldMasterMk cId="3822243088" sldId="2147483672"/>
              <pc:sldLayoutMk cId="1582426790" sldId="2147483676"/>
              <ac:grpSpMk id="10" creationId="{445C3DFA-0548-4821-C2BB-C91AB029B557}"/>
            </ac:grpSpMkLst>
          </pc:grpChg>
          <pc:grpChg chg="mod">
            <ac:chgData name="Reiß, Stefanie" userId="b20c5327-cfc3-431e-adba-f3d9960e0b2b" providerId="ADAL" clId="{F5F963FA-13E5-4D2C-8DDF-8D25BC235B4D}" dt="2024-02-20T12:41:13.908" v="907"/>
            <ac:grpSpMkLst>
              <pc:docMk/>
              <pc:sldMasterMk cId="3822243088" sldId="2147483672"/>
              <pc:sldLayoutMk cId="1582426790" sldId="2147483676"/>
              <ac:grpSpMk id="11" creationId="{45EA1E31-60FB-9BD1-8A27-5768A9E4297F}"/>
            </ac:grpSpMkLst>
          </pc:grpChg>
          <pc:picChg chg="mod">
            <ac:chgData name="Reiß, Stefanie" userId="b20c5327-cfc3-431e-adba-f3d9960e0b2b" providerId="ADAL" clId="{F5F963FA-13E5-4D2C-8DDF-8D25BC235B4D}" dt="2024-02-20T12:41:13.908" v="907"/>
            <ac:picMkLst>
              <pc:docMk/>
              <pc:sldMasterMk cId="3822243088" sldId="2147483672"/>
              <pc:sldLayoutMk cId="1582426790" sldId="2147483676"/>
              <ac:picMk id="12" creationId="{BFAF0F39-BCA7-449E-6B43-E5C644414562}"/>
            </ac:picMkLst>
          </pc:picChg>
          <pc:picChg chg="mod">
            <ac:chgData name="Reiß, Stefanie" userId="b20c5327-cfc3-431e-adba-f3d9960e0b2b" providerId="ADAL" clId="{F5F963FA-13E5-4D2C-8DDF-8D25BC235B4D}" dt="2024-02-20T12:41:13.908" v="907"/>
            <ac:picMkLst>
              <pc:docMk/>
              <pc:sldMasterMk cId="3822243088" sldId="2147483672"/>
              <pc:sldLayoutMk cId="1582426790" sldId="2147483676"/>
              <ac:picMk id="13" creationId="{C69CCA6B-D6A3-94A6-8227-A5D9E2902796}"/>
            </ac:picMkLst>
          </pc:picChg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820413831" sldId="2147483677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3376876868" sldId="2147483678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4246277124" sldId="2147483679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832083211" sldId="2147483680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3449475641" sldId="2147483681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2532485851" sldId="2147483682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286861098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09BBD4-24E8-879B-710B-159365D24DE9}"/>
              </a:ext>
            </a:extLst>
          </p:cNvPr>
          <p:cNvSpPr txBox="1"/>
          <p:nvPr userDrawn="1"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Betriebliches Gesundheitsmanagement &amp; Mental Health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CC6652-CAA6-F275-0D5A-798791FAF01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4" name="Grafik 3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A2ECF730-3B5B-4EA4-0F91-183D9EFDB9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7" y="4367779"/>
            <a:ext cx="3291847" cy="24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139B5A-C406-A8D6-A701-1F8CF7F032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wurde das Projekt evaluiert (Instrumente und Methoden)?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Welchen Mehrwert und Erfolg konnten Sie nachweisen?</a:t>
            </a:r>
          </a:p>
        </p:txBody>
      </p:sp>
      <p:pic>
        <p:nvPicPr>
          <p:cNvPr id="4" name="Grafik 3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5D8E6C10-8DC9-FBE7-2D5B-A2162F31F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B1A55AA-91E0-67EE-06ED-DF89D0463A20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9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EC70C53-1F68-D0FB-8ED7-93F0AAD639B0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8" name="Inhaltsplatzhalter 3">
              <a:extLst>
                <a:ext uri="{FF2B5EF4-FFF2-40B4-BE49-F238E27FC236}">
                  <a16:creationId xmlns:a16="http://schemas.microsoft.com/office/drawing/2014/main" id="{F91D81DF-FC1B-D934-2081-1150B4EACD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F68A394-92CF-C588-9BE0-D6DED437FCB3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8F930668-57E6-C226-2018-761748B98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Durch welche Maßnahmen wurde die Transparenz während der Durchführung gewährleistet?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genau sah die interne Kommunikation aus?</a:t>
            </a:r>
          </a:p>
        </p:txBody>
      </p:sp>
      <p:pic>
        <p:nvPicPr>
          <p:cNvPr id="2" name="Grafik 1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C334DC1E-1CA4-F212-646E-AC5359D04F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2460515-B0CC-2683-5AD4-258CEB24848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10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00D66C0-0F92-D76A-7F32-5CF3B871C44D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6" name="Inhaltsplatzhalter 3">
              <a:extLst>
                <a:ext uri="{FF2B5EF4-FFF2-40B4-BE49-F238E27FC236}">
                  <a16:creationId xmlns:a16="http://schemas.microsoft.com/office/drawing/2014/main" id="{906DA60B-D63E-796C-A390-EF89168796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F92B2EE-E351-F730-702B-3C2FF02032D9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40186122-7491-D71E-378E-FF64B5A1DF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BGM-Projekt?  </a:t>
            </a:r>
          </a:p>
        </p:txBody>
      </p:sp>
      <p:pic>
        <p:nvPicPr>
          <p:cNvPr id="2" name="Grafik 1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2D7E92A5-6640-48C0-B596-8273CE22C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B7455E-7E51-2D6F-4084-098967382BF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11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704DAB-3404-6417-A51A-5A54B3D33002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2" name="Inhaltsplatzhalter 3">
              <a:extLst>
                <a:ext uri="{FF2B5EF4-FFF2-40B4-BE49-F238E27FC236}">
                  <a16:creationId xmlns:a16="http://schemas.microsoft.com/office/drawing/2014/main" id="{8C4A5E77-072B-2CAA-465E-A393895B3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D536411-FBD1-B837-E3F2-D76B4C4FC4F4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19D3ABA4-300E-E255-D874-9281D64EA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224ED3A-178F-6AB0-03D5-FF3C1648EAE8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12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5EA1E31-60FB-9BD1-8A27-5768A9E4297F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3" name="Inhaltsplatzhalter 3">
              <a:extLst>
                <a:ext uri="{FF2B5EF4-FFF2-40B4-BE49-F238E27FC236}">
                  <a16:creationId xmlns:a16="http://schemas.microsoft.com/office/drawing/2014/main" id="{C69CCA6B-D6A3-94A6-8227-A5D9E29027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2975135-4C9B-1F92-6792-812F7D4DAD90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86FF03BD-82E2-00D5-009F-365A27403F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B70BD-1239-256E-E7B6-AAC7DF21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B0510A-AA60-F788-2DE6-FF569E9C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4C8B45-8136-FA14-F1A1-64D5542D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C794DA-F09B-CF74-6E8D-A858100B1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8CC231-552E-8059-4BEC-82756F3F8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2F4913-220A-2D14-56DD-228A8322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017385-B06E-1341-F578-EDD168B0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755683-FF98-F8FC-C808-6729493D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1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B665B-2E49-BEC4-4EED-62E41536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658EE8-08D7-0218-15DB-7507FA0F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95F5FF-019E-C55F-225E-4BFCDEF8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617A0-1FBF-79CB-5009-D04667F1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7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430B3-7A23-90D0-1B96-3586A8BE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56961F-0D15-0D95-D55C-49382CDD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58EFB3-28A4-7647-7271-8D578FF4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7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769B2-1306-04FD-F0D5-04809860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EBDD4-3277-348B-029C-5D8D43E4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AFDDC-D58D-B3DB-82D2-228D86CFE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BA7C44-5B3C-B3A0-94BF-4633EFA0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009CBE-6269-FA11-15D5-EE3BAA04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73A4B7-0C03-D63C-85A9-317613F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08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F5417-2618-DD95-3EBB-E5CB860D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36E09A-6F39-2746-DB67-ABD69C372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6E6B6-C38E-063F-9542-0796D3C8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5FFCA5-1E5C-5EF2-1F65-8D556C90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63C3B8-649A-2C86-E3E5-BABDEAA9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CC38EF-6411-934F-5D90-D385B6A6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47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2025,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92C62EBD-4947-7F03-AC69-EE25F334A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6EB5-4DB0-6525-832A-A693AE2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6503CF-E158-750F-36BD-108469C18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0D27D-2750-6722-BB32-6B2C4D59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1C585-9ECA-A6D1-8481-25CEE88E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125287-31ED-FDCE-4021-3DFA65DC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48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BFD8BC-3509-7901-D361-7D01303D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AE94D-CE50-03C4-8DD8-D85CCFCF0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EA7AA4-4B6C-FDA3-0C74-031A4127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AE187-1BF5-FA38-C4B7-E1A417D6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6EC31-76B8-AA37-45AF-817B2825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484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Arial Narrow" panose="020B0606020202030204" pitchFamily="34" charset="0"/>
              </a:rPr>
              <a:t>Seite 2: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BGM-Projekt? Wie lautet die Zielsetzung?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3: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war der Auslöser? Durch welche Methode wurde der Bedarf der Zielgruppe ermittelt?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4: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personellen und finanziellen Ressourcen standen Ihnen zur Verfügung? Wie sah der Kosten- und Zeitplan aus? </a:t>
            </a:r>
            <a:endParaRPr lang="de-DE" sz="15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5: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Besteht in Ihrem Unternehmen eine Steuerungsgruppe für BGM, die für das Projekt verantwortlich war?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Inwiefern wurden Führungskräfte in das BGM-Projekt eingebunden, wie sah die Partizipation aller beteiligten Mitarbeiter genau aus?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6:</a:t>
            </a:r>
            <a:r>
              <a:rPr lang="de-DE" sz="1500" dirty="0">
                <a:latin typeface="Arial Narrow" panose="020B0606020202030204" pitchFamily="34" charset="0"/>
              </a:rPr>
              <a:t>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Inwieweit wurden im Projekt Verhaltensprävention (Mitarbeiterebene) und Verhältnisprävention (z.B. Arbeitsabläufe) miteinander vernetzt?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Wie wurde eine strukturelle Verankerung (z.B. Unternehmensleitlinien) berücksichtigt?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7: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BGM-Projekt innovativ?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wurde das Projekt evaluiert (Instrumente und Methoden)? Welchen Mehrwert und Erfolg konnten Sie nachweisen?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9: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Durch welche Maßnahmen wurde die Transparenz während der Durchführung gewährleistet? Wie genau sah die interne Kommunikation aus?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10: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5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11-12: </a:t>
            </a:r>
            <a:r>
              <a:rPr lang="de-DE" sz="1500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sz="1500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BE907877-5D41-EC88-B730-F2EBDF9083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BGM-Projekt? Wie lautet die Zielsetzung?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972B9377-3DFA-B481-A6D8-B42ABF69F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AD17620-C1C0-2276-B9E9-C022D1051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6876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war der Auslöser? Durch welche Methode wurde der Bedarf der Zielgruppe ermittelt? 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C2E470B0-E337-FA1C-D9BD-BE7F7668E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personellen und finanziellen Ressourcen standen Ihnen zur Verfügung?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sah der Kosten- und Zeitplan aus?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2" name="Grafik 1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3232546D-D8BF-451E-7E03-F76EED60B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5021C0-6E8C-ABCC-81EC-EABBE0468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Besteht in Ihrem Unternehmen eine Steuerungsgruppe für BGM, die für das Projekt verantwortlich war?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Inwiefern wurden Führungskräfte in das BGM-Projekt eingebunden, wie sah die Partizipation aller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beteiligten Mitarbeiter genau aus? </a:t>
            </a:r>
          </a:p>
        </p:txBody>
      </p:sp>
      <p:pic>
        <p:nvPicPr>
          <p:cNvPr id="4" name="Grafik 3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52932FEC-F126-3327-35A4-25D3DABE7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8DB85-7DCB-11A6-82BC-BBBCB9BABF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Inwieweit wurden im Projekt Verhaltensprävention (Mitarbeiterebene) und Verhältnisprävention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(z.B. Arbeitsabläufe) miteinander vernetzt?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wurde eine strukturelle Verankerung (z.B. Unternehmensleitlinien) berücksichtigt?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AD086401-939E-91F4-5BC1-B9E164BE2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CBD1757D-7743-E3F2-31AE-A4A07DB7C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2514479-EC07-37BB-E6D8-E45FFC805A1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759C8-6A8D-02C6-4410-80381CF6CD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BGM-Projekt innovativ? 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321028E8-DBC9-5CB7-C697-8C90B8927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247C7C-3864-DADA-0C88-DD476BA3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7606D-833C-D7D7-4B4E-5BF531EE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4FACB0-9295-8612-9FED-F2698C30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24FB-E4D3-44DE-B299-A9CB6AC84EB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8C83B-6748-8B6D-1266-28E8B351D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0F186-B24E-5C4E-0BA0-FD1A7597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D34577-7EC9-DF18-3332-F47A5BAA22D3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F7A81D-B6B9-EED7-748C-A592C053D75E}"/>
              </a:ext>
            </a:extLst>
          </p:cNvPr>
          <p:cNvSpPr txBox="1"/>
          <p:nvPr/>
        </p:nvSpPr>
        <p:spPr>
          <a:xfrm>
            <a:off x="582422" y="23380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2348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C26D0B-BED6-C6E5-9808-0B638F7E4018}"/>
              </a:ext>
            </a:extLst>
          </p:cNvPr>
          <p:cNvSpPr txBox="1"/>
          <p:nvPr/>
        </p:nvSpPr>
        <p:spPr>
          <a:xfrm>
            <a:off x="557022" y="18808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51645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A001CC-8A19-A776-6AAF-DDD3DA490519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A107129-3CCC-1A70-6291-758ACBC68969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F837162-C2CE-4B66-A6F6-C399C4EEEC7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10" name="Inhaltsplatzhalter 3">
                <a:extLst>
                  <a:ext uri="{FF2B5EF4-FFF2-40B4-BE49-F238E27FC236}">
                    <a16:creationId xmlns:a16="http://schemas.microsoft.com/office/drawing/2014/main" id="{0182903A-17B4-D934-098B-2A72418EE8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5F641C6-0894-A7AF-D6BD-E81DB9D1FD9F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" name="Grafik 8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17CED78A-C5FF-C2E7-4BC7-C7F60A7C0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4BFD0A7-A359-CFEA-709E-59CAF9092B06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45FEB0CD-6735-AB73-04FE-42D24EF275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1A445F0-0DC8-9852-8EFA-DE90B9211455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B1F7AA0C-A673-E18F-7F09-7368B73CFB60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pic>
        <p:nvPicPr>
          <p:cNvPr id="4" name="Grafik 3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517DF6A2-BA22-2282-90B6-F92CB204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25478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76072" y="164592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DCC58E7-C847-B7B0-E298-0E1BBA6D72E8}"/>
              </a:ext>
            </a:extLst>
          </p:cNvPr>
          <p:cNvSpPr txBox="1"/>
          <p:nvPr/>
        </p:nvSpPr>
        <p:spPr>
          <a:xfrm>
            <a:off x="521208" y="196596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585216" y="2706624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557784" y="216712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57784" y="23682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19" ma:contentTypeDescription="Create a new document." ma:contentTypeScope="" ma:versionID="5dc14972b0319eee873aa5bbc5f8812a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8bf9b02d5f1cb12cc4fb945d61b7d77f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063D8-8780-49F0-8A94-F7D3172D9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58190-d5a8-4e2f-b06f-8f682dbf2d4c"/>
    <ds:schemaRef ds:uri="93c308b0-b9a0-4ce2-9c66-22a280ae4988"/>
    <ds:schemaRef ds:uri="7f899240-6760-43b1-9c67-d4600c917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Breitbild</PresentationFormat>
  <Paragraphs>18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Franklin Gothic Book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2</cp:revision>
  <dcterms:created xsi:type="dcterms:W3CDTF">2021-09-09T14:23:36Z</dcterms:created>
  <dcterms:modified xsi:type="dcterms:W3CDTF">2025-02-27T07:58:55Z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