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975B"/>
    <a:srgbClr val="ACDB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7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E08CE-29D6-C126-636E-87734D6D9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65D03C-1B26-C01F-AFEB-7D2F688A4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42E7B-0091-DA79-80E5-EC2145C0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F5DAA-FA70-35F6-D61F-D2139F017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64351-932E-81FB-A8C3-D65AF58F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92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FA034-65EC-C75D-BD46-F4BE35DAA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61610-6303-5D8B-9393-DEFF55045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277FC-88E3-7059-27F7-ADEAF2AD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1CE86-5B8C-ECF0-EF4D-2475C5E79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23B85-68C0-B4FC-BD53-C0E62F81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5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F235E6-8C8E-1BFD-4FFB-FB9DDD7C5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65B12E-E489-DD63-8CF2-E7D21EA82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54C14-D88D-06AE-E803-C05405D76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55A05-716E-0AE2-8353-3AB51DBD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4B33D-B73B-0AFC-56B9-E696D90FC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3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C06A-5524-3DDC-E690-EA693BCD2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ED8A8-DB5D-B16A-7981-A6A875109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3ACE9-C205-732C-D14C-BBAD452E3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ABF8D-8D9E-2C97-0A5E-7C30DA820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C87E7-CD56-4573-9E80-E9540573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15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D9937-DAC8-9189-481A-EB7D3FB29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00E42-5A62-5A94-2418-5DC079798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66554-76BE-F25C-9811-CBBBCC5F6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4D608-53A3-0905-77BD-A8DA5C38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A9B7B-DB4A-6B59-E9EC-887B698F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677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61B0-8AEB-E2AA-0915-FFB91C4A6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99F81-437D-E67A-91F6-061F153630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950CB-37A5-36CA-B697-2F198A044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B86AB-CA5C-AE5C-9E30-B27EF061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0AD61-44E7-F053-5476-48E21AD47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819F1-F41B-B178-C759-8AD3A81A4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43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D5DA3-71F4-BE82-91E4-1B1A139D8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187DD-956D-C10D-DF24-546D08B2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C35E96-A915-D2C5-5879-347E6F570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34DC4E-5826-6D35-A99B-EB528148A0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E06975-E4ED-2BD3-F915-28EA3B734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B97260-6EAF-4F0A-C9FF-F3FE8D0A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E0C828-4CC0-E34F-9063-01CCE64F6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272BA8-0F01-E043-5B9E-6C44A5288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CDB68-F93E-5D3C-D895-1ADF313E7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8099E-3B03-EA53-5276-FBD7B723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8ABE75-FA99-2517-B3E7-0EFBB3A6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295AD-2A5E-3ED0-DFD2-A4F020D4E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973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37B24-DB00-A2A4-C7A8-42FF630B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526072-7325-8931-21CB-9EDBB58BA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36540-0997-59B1-A08A-3459E2FA3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57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1AADC-C425-07CE-EA68-FE43A94FC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B94FE-249E-5E4F-7A14-7694A4E2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6146CA-9183-79D2-B6E1-139341777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660B7-DEE4-CAC0-4364-68D088CA3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1BAA0-0FBE-EC30-C655-EA0F97AE6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A1643-592D-99F3-245B-08ECCD77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3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23878-9C79-9E88-2CD4-44E50B2B5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B6B6BE-9F53-EBD1-622F-7E700C580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0DCC8F-CC7A-F645-7314-17232D7DE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E31B7-9D1B-0B80-8856-F9D0EB453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A62AF-E685-4CD5-5933-CB9C789F0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1F3773-D0E3-848A-7CB4-60A8EB2F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5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BED5C4-079B-3EE8-53B6-5FAF6EA20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6C99FB-E17F-8879-54C3-6027BED95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CA4D9-273E-9C6E-962A-1A5CC0389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8F3AF-1C44-4D58-9E94-69755A3E8753}" type="datetimeFigureOut">
              <a:rPr lang="en-GB" smtClean="0"/>
              <a:t>24/04/2026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1A8BE-695A-2D54-D78F-DEF50C0A5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2E044-3F4E-587A-1D85-371BDE140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B7DE3-2697-4DCF-A53A-6EF83F5C31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15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716A865-DD09-85B9-EFED-EDBB1B54045F}"/>
              </a:ext>
            </a:extLst>
          </p:cNvPr>
          <p:cNvSpPr txBox="1">
            <a:spLocks/>
          </p:cNvSpPr>
          <p:nvPr/>
        </p:nvSpPr>
        <p:spPr>
          <a:xfrm>
            <a:off x="1823040" y="2566908"/>
            <a:ext cx="8545920" cy="29146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de-DE" sz="2000" b="1" u="sng" dirty="0"/>
              <a:t>Disclosure Statement of Financial Interest</a:t>
            </a:r>
          </a:p>
          <a:p>
            <a:pPr marL="0" indent="0" algn="ctr">
              <a:buFont typeface="Arial" panose="020B0604020202020204" pitchFamily="34" charset="0"/>
              <a:buNone/>
            </a:pPr>
            <a:br>
              <a:rPr lang="en-US" sz="1800" dirty="0"/>
            </a:br>
            <a:r>
              <a:rPr lang="en-US" sz="1800" dirty="0"/>
              <a:t>Insert your name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Name of Company,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What Was Received,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For What Role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or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800" dirty="0"/>
              <a:t>“</a:t>
            </a:r>
            <a:r>
              <a:rPr lang="en-US" sz="1600" dirty="0">
                <a:ea typeface="Calibri" panose="020F0502020204030204" pitchFamily="34" charset="0"/>
              </a:rPr>
              <a:t>I, (insert name) DO NOT have a financial interest/arrangement or affiliation with one or more organizations which could be perceived as a real or apparent conflict of interest in the context of the subject of this presentation</a:t>
            </a:r>
            <a:r>
              <a:rPr lang="en-US" sz="1800" dirty="0"/>
              <a:t>”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1342A1-2B03-9FE6-DB92-20A832B545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51"/>
            <a:ext cx="12192000" cy="193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74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Walker</dc:creator>
  <cp:lastModifiedBy>Lizl Fyffe</cp:lastModifiedBy>
  <cp:revision>4</cp:revision>
  <dcterms:created xsi:type="dcterms:W3CDTF">2023-03-05T09:11:25Z</dcterms:created>
  <dcterms:modified xsi:type="dcterms:W3CDTF">2026-04-24T08:45:46Z</dcterms:modified>
</cp:coreProperties>
</file>