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+AYzDNkHx/jGCaRUqjoF9+0Zq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382-SSA26 Promo Package_PPT Slide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