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48"/>
  </p:normalViewPr>
  <p:slideViewPr>
    <p:cSldViewPr>
      <p:cViewPr varScale="1">
        <p:scale>
          <a:sx n="67" d="100"/>
          <a:sy n="67" d="100"/>
        </p:scale>
        <p:origin x="728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0" y="-441325"/>
            <a:ext cx="20104100" cy="11308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56FC75-F502-D430-0821-5E2B1238EE03}"/>
              </a:ext>
            </a:extLst>
          </p:cNvPr>
          <p:cNvSpPr txBox="1"/>
          <p:nvPr/>
        </p:nvSpPr>
        <p:spPr>
          <a:xfrm>
            <a:off x="527050" y="8626475"/>
            <a:ext cx="1927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*Your full paper title here*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9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5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56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</Words>
  <Application>Microsoft Macintosh PowerPoint</Application>
  <PresentationFormat>Custom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Irina Kovalevska</cp:lastModifiedBy>
  <cp:revision>3</cp:revision>
  <dcterms:created xsi:type="dcterms:W3CDTF">2024-11-21T19:54:11Z</dcterms:created>
  <dcterms:modified xsi:type="dcterms:W3CDTF">2024-11-27T14:45:52Z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Adobe Acrobat 24.4</vt:lpwstr>
  </property>
  <property fmtid="{D5CDD505-2E9C-101B-9397-08002B2CF9AE}" pid="4" name="LastSaved">
    <vt:filetime>2024-11-21T00:00:00Z</vt:filetime>
  </property>
  <property fmtid="{D5CDD505-2E9C-101B-9397-08002B2CF9AE}" pid="5" name="Producer">
    <vt:lpwstr>Adobe Acrobat 24.4 Image Conversion Plug-in</vt:lpwstr>
  </property>
</Properties>
</file>