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60" r:id="rId4"/>
    <p:sldId id="266" r:id="rId5"/>
    <p:sldId id="267" r:id="rId6"/>
  </p:sldIdLst>
  <p:sldSz cx="12192000" cy="6858000"/>
  <p:notesSz cx="7010400" cy="92964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92567-EC24-8E4E-8F76-2CAC95D06C65}" type="datetimeFigureOut">
              <a:rPr lang="en-NL" smtClean="0"/>
              <a:t>09/03/2022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5CEFB-838F-8846-9A04-B0341BB903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35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5CEFB-838F-8846-9A04-B0341BB9033E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6278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B7E3-AF78-034D-A216-73EDD457A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346" y="4534928"/>
            <a:ext cx="11475308" cy="1254855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375A8-71A0-C048-892B-FEA871F8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A36B-F569-7043-A718-487F57441DC6}" type="datetimeFigureOut">
              <a:rPr lang="en-NL" smtClean="0"/>
              <a:t>09/03/2022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46408-0917-A746-89F9-E8B1B71D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361E0-D05F-0241-91E9-3E4577B7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B236-A389-B446-BD95-C68C9F21DB5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416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B7E3-AF78-034D-A216-73EDD457A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346" y="2801572"/>
            <a:ext cx="11475308" cy="1510936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A7CEA-A64E-5443-9EE9-805BEC5C0A5C}"/>
              </a:ext>
            </a:extLst>
          </p:cNvPr>
          <p:cNvSpPr txBox="1"/>
          <p:nvPr userDrawn="1"/>
        </p:nvSpPr>
        <p:spPr>
          <a:xfrm>
            <a:off x="1449859" y="4509684"/>
            <a:ext cx="9292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Subtitle</a:t>
            </a:r>
            <a:endParaRPr lang="en-NL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3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8104-75FE-4648-818C-E70444E8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38" y="136525"/>
            <a:ext cx="9662984" cy="54451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0988-1002-9844-8C7D-245A34FD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438" y="948295"/>
            <a:ext cx="9662984" cy="577317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9963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8104-75FE-4648-818C-E70444E8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38" y="136525"/>
            <a:ext cx="9662984" cy="54451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0988-1002-9844-8C7D-245A34FD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438" y="948295"/>
            <a:ext cx="9662984" cy="577317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0909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8104-75FE-4648-818C-E70444E8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2" y="136526"/>
            <a:ext cx="11467070" cy="54451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0988-1002-9844-8C7D-245A34FD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849441"/>
            <a:ext cx="11467070" cy="577317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9136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0AFFF3-AD2E-694F-83E4-C189CF97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25F30-D666-AB4E-B5A1-37B23A900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DA2F8-2F82-7042-BF2F-4F55BA266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A36B-F569-7043-A718-487F57441DC6}" type="datetimeFigureOut">
              <a:rPr lang="en-NL" smtClean="0"/>
              <a:t>09/03/2022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93B15-DFC9-0E48-A942-3EBA4EE13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C15E7-D8A2-A043-874E-345037A7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B236-A389-B446-BD95-C68C9F21DB5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85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818D-6FD8-4AC0-82E4-04416AC2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021" y="78754"/>
            <a:ext cx="10128030" cy="602283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20EBF-E346-432D-9799-52563698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21" y="967409"/>
            <a:ext cx="9795642" cy="5209554"/>
          </a:xfrm>
        </p:spPr>
        <p:txBody>
          <a:bodyPr>
            <a:normAutofit fontScale="47500" lnSpcReduction="20000"/>
          </a:bodyPr>
          <a:lstStyle/>
          <a:p>
            <a:pPr marL="230400" indent="-2304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NL" sz="3100" b="1" dirty="0"/>
              <a:t>Instructions on the use of the EAGE </a:t>
            </a:r>
            <a:r>
              <a:rPr lang="nl-NL" sz="3100" b="1" dirty="0" err="1"/>
              <a:t>Annual</a:t>
            </a:r>
            <a:r>
              <a:rPr lang="nl-NL" sz="3100" b="1" dirty="0"/>
              <a:t> 2022 </a:t>
            </a:r>
            <a:r>
              <a:rPr lang="nl-NL" sz="3100" b="1" dirty="0" err="1"/>
              <a:t>Powerpoint</a:t>
            </a:r>
            <a:r>
              <a:rPr lang="nl-NL" sz="3100" b="1" dirty="0"/>
              <a:t> Template:</a:t>
            </a:r>
            <a:endParaRPr lang="nl-NL" sz="3100" dirty="0"/>
          </a:p>
          <a:p>
            <a:pPr marL="230400" indent="-2304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NL" sz="3100" dirty="0" err="1"/>
              <a:t>This</a:t>
            </a:r>
            <a:r>
              <a:rPr lang="nl-NL" sz="3100" dirty="0"/>
              <a:t> template has been designed to aid you in the preparation of your presentation at the Technical Programme of the EAGE </a:t>
            </a:r>
            <a:r>
              <a:rPr lang="nl-NL" sz="3100" dirty="0" err="1"/>
              <a:t>Annual</a:t>
            </a:r>
            <a:r>
              <a:rPr lang="nl-NL" sz="3100" dirty="0"/>
              <a:t> 2022 in Madrid (</a:t>
            </a:r>
            <a:r>
              <a:rPr lang="nl-NL" sz="3100" dirty="0" err="1"/>
              <a:t>June</a:t>
            </a:r>
            <a:r>
              <a:rPr lang="nl-NL" sz="3100" dirty="0"/>
              <a:t> 6-9). </a:t>
            </a:r>
          </a:p>
          <a:p>
            <a:pPr marL="230400" indent="-2304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NL" sz="3100" dirty="0"/>
              <a:t>The first slide (page 2) must include the full EAGE logo. Presentation </a:t>
            </a:r>
            <a:r>
              <a:rPr lang="nl-NL" sz="3100" dirty="0" err="1"/>
              <a:t>title</a:t>
            </a:r>
            <a:r>
              <a:rPr lang="nl-NL" sz="3100" dirty="0"/>
              <a:t> </a:t>
            </a:r>
            <a:r>
              <a:rPr lang="nl-NL" sz="3100" dirty="0" err="1"/>
              <a:t>may</a:t>
            </a:r>
            <a:r>
              <a:rPr lang="nl-NL" sz="3100" dirty="0"/>
              <a:t> </a:t>
            </a:r>
            <a:r>
              <a:rPr lang="nl-NL" sz="3100" dirty="0" err="1"/>
              <a:t>be</a:t>
            </a:r>
            <a:r>
              <a:rPr lang="nl-NL" sz="3100" dirty="0"/>
              <a:t> </a:t>
            </a:r>
            <a:r>
              <a:rPr lang="nl-NL" sz="3100" dirty="0" err="1"/>
              <a:t>included</a:t>
            </a:r>
            <a:r>
              <a:rPr lang="nl-NL" sz="3100" dirty="0"/>
              <a:t> on </a:t>
            </a:r>
            <a:r>
              <a:rPr lang="nl-NL" sz="3100" dirty="0" err="1"/>
              <a:t>the</a:t>
            </a:r>
            <a:r>
              <a:rPr lang="nl-NL" sz="3100" dirty="0"/>
              <a:t> first slide (page 2) or on </a:t>
            </a:r>
            <a:r>
              <a:rPr lang="nl-NL" sz="3100" dirty="0" err="1"/>
              <a:t>the</a:t>
            </a:r>
            <a:r>
              <a:rPr lang="nl-NL" sz="3100" dirty="0"/>
              <a:t> second slide (page 3).</a:t>
            </a:r>
          </a:p>
          <a:p>
            <a:pPr marL="230400" indent="-2304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NL" sz="3100" dirty="0"/>
              <a:t>The second slide (page 3) </a:t>
            </a:r>
            <a:r>
              <a:rPr lang="nl-NL" sz="3100" dirty="0" err="1"/>
              <a:t>may</a:t>
            </a:r>
            <a:r>
              <a:rPr lang="nl-NL" sz="3100" dirty="0"/>
              <a:t> </a:t>
            </a:r>
            <a:r>
              <a:rPr lang="nl-NL" sz="3100" dirty="0" err="1"/>
              <a:t>include</a:t>
            </a:r>
            <a:r>
              <a:rPr lang="nl-NL" sz="3100" dirty="0"/>
              <a:t> </a:t>
            </a:r>
            <a:r>
              <a:rPr lang="nl-NL" sz="3100" dirty="0" err="1"/>
              <a:t>the</a:t>
            </a:r>
            <a:r>
              <a:rPr lang="nl-NL" sz="3100" dirty="0"/>
              <a:t> </a:t>
            </a:r>
            <a:r>
              <a:rPr lang="nl-NL" sz="3100" dirty="0" err="1"/>
              <a:t>presentation</a:t>
            </a:r>
            <a:r>
              <a:rPr lang="nl-NL" sz="3100" dirty="0"/>
              <a:t> </a:t>
            </a:r>
            <a:r>
              <a:rPr lang="nl-NL" sz="3100" dirty="0" err="1"/>
              <a:t>title</a:t>
            </a:r>
            <a:r>
              <a:rPr lang="nl-NL" sz="3100" dirty="0"/>
              <a:t> </a:t>
            </a:r>
            <a:r>
              <a:rPr lang="nl-NL" sz="3100" dirty="0" err="1"/>
              <a:t>and</a:t>
            </a:r>
            <a:r>
              <a:rPr lang="nl-NL" sz="3100" dirty="0"/>
              <a:t> (co-)</a:t>
            </a:r>
            <a:r>
              <a:rPr lang="nl-NL" sz="3100" dirty="0" err="1"/>
              <a:t>author</a:t>
            </a:r>
            <a:r>
              <a:rPr lang="nl-NL" sz="3100" dirty="0"/>
              <a:t> </a:t>
            </a:r>
            <a:r>
              <a:rPr lang="nl-NL" sz="3100" dirty="0" err="1"/>
              <a:t>names</a:t>
            </a:r>
            <a:r>
              <a:rPr lang="nl-NL" sz="3100" dirty="0"/>
              <a:t> (no </a:t>
            </a:r>
            <a:r>
              <a:rPr lang="nl-NL" sz="3100" dirty="0" err="1"/>
              <a:t>affiliations</a:t>
            </a:r>
            <a:r>
              <a:rPr lang="nl-NL" sz="3100" dirty="0"/>
              <a:t>!)</a:t>
            </a:r>
          </a:p>
          <a:p>
            <a:pPr marL="230400" indent="-2304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NL" sz="3100" dirty="0"/>
              <a:t>The </a:t>
            </a:r>
            <a:r>
              <a:rPr lang="nl-NL" sz="3100" dirty="0" err="1"/>
              <a:t>middle</a:t>
            </a:r>
            <a:r>
              <a:rPr lang="nl-NL" sz="3100" dirty="0"/>
              <a:t> slides (</a:t>
            </a:r>
            <a:r>
              <a:rPr lang="nl-NL" sz="3100" dirty="0" err="1"/>
              <a:t>see</a:t>
            </a:r>
            <a:r>
              <a:rPr lang="nl-NL" sz="3100" dirty="0"/>
              <a:t> page 4) must </a:t>
            </a:r>
            <a:r>
              <a:rPr lang="nl-NL" sz="3100" dirty="0" err="1"/>
              <a:t>inclue</a:t>
            </a:r>
            <a:r>
              <a:rPr lang="nl-NL" sz="3100" dirty="0"/>
              <a:t> </a:t>
            </a:r>
            <a:r>
              <a:rPr lang="nl-NL" sz="3100" dirty="0" err="1"/>
              <a:t>the</a:t>
            </a:r>
            <a:r>
              <a:rPr lang="nl-NL" sz="3100" dirty="0"/>
              <a:t> EAGE logo in </a:t>
            </a:r>
            <a:r>
              <a:rPr lang="nl-NL" sz="3100" dirty="0" err="1"/>
              <a:t>the</a:t>
            </a:r>
            <a:r>
              <a:rPr lang="nl-NL" sz="3100" dirty="0"/>
              <a:t> </a:t>
            </a:r>
            <a:r>
              <a:rPr lang="nl-NL" sz="3100" dirty="0" err="1"/>
              <a:t>bottom</a:t>
            </a:r>
            <a:r>
              <a:rPr lang="nl-NL" sz="3100" dirty="0"/>
              <a:t> right corner.</a:t>
            </a:r>
          </a:p>
          <a:p>
            <a:pPr marL="230400" indent="-2304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NL" sz="3100" b="1" dirty="0" err="1"/>
              <a:t>Presentations</a:t>
            </a:r>
            <a:r>
              <a:rPr lang="nl-NL" sz="3100" b="1" dirty="0"/>
              <a:t> are on </a:t>
            </a:r>
            <a:r>
              <a:rPr lang="nl-NL" sz="3100" b="1" dirty="0" err="1"/>
              <a:t>your</a:t>
            </a:r>
            <a:r>
              <a:rPr lang="nl-NL" sz="3100" b="1" dirty="0"/>
              <a:t> </a:t>
            </a:r>
            <a:r>
              <a:rPr lang="nl-NL" sz="3100" b="1" dirty="0" err="1"/>
              <a:t>own</a:t>
            </a:r>
            <a:r>
              <a:rPr lang="nl-NL" sz="3100" b="1" dirty="0"/>
              <a:t> </a:t>
            </a:r>
            <a:r>
              <a:rPr lang="nl-NL" sz="3100" b="1" dirty="0" err="1"/>
              <a:t>merit</a:t>
            </a:r>
            <a:r>
              <a:rPr lang="nl-NL" sz="3100" b="1" dirty="0"/>
              <a:t>. It is </a:t>
            </a:r>
            <a:r>
              <a:rPr lang="nl-NL" sz="3100" b="1" dirty="0" err="1"/>
              <a:t>not</a:t>
            </a:r>
            <a:r>
              <a:rPr lang="nl-NL" sz="3100" b="1" dirty="0"/>
              <a:t> </a:t>
            </a:r>
            <a:r>
              <a:rPr lang="nl-NL" sz="3100" b="1" dirty="0" err="1"/>
              <a:t>allowed</a:t>
            </a:r>
            <a:r>
              <a:rPr lang="nl-NL" sz="3100" b="1" dirty="0"/>
              <a:t> </a:t>
            </a:r>
            <a:r>
              <a:rPr lang="nl-NL" sz="3100" b="1" dirty="0" err="1"/>
              <a:t>to</a:t>
            </a:r>
            <a:r>
              <a:rPr lang="nl-NL" sz="3100" b="1" dirty="0"/>
              <a:t> </a:t>
            </a:r>
            <a:r>
              <a:rPr lang="nl-NL" sz="3100" b="1" dirty="0" err="1"/>
              <a:t>include</a:t>
            </a:r>
            <a:r>
              <a:rPr lang="nl-NL" sz="3100" b="1" dirty="0"/>
              <a:t> </a:t>
            </a:r>
            <a:r>
              <a:rPr lang="nl-NL" sz="3100" b="1" dirty="0" err="1"/>
              <a:t>the</a:t>
            </a:r>
            <a:r>
              <a:rPr lang="nl-NL" sz="3100" b="1" dirty="0"/>
              <a:t> company name, company logo </a:t>
            </a:r>
            <a:r>
              <a:rPr lang="nl-NL" sz="3100" b="1"/>
              <a:t>or a </a:t>
            </a:r>
            <a:r>
              <a:rPr lang="nl-NL" sz="3100" b="1" dirty="0" err="1"/>
              <a:t>reference</a:t>
            </a:r>
            <a:r>
              <a:rPr lang="nl-NL" sz="3100" b="1" dirty="0"/>
              <a:t> </a:t>
            </a:r>
            <a:r>
              <a:rPr lang="nl-NL" sz="3100" b="1" dirty="0" err="1"/>
              <a:t>to</a:t>
            </a:r>
            <a:r>
              <a:rPr lang="nl-NL" sz="3100" b="1" dirty="0"/>
              <a:t> </a:t>
            </a:r>
            <a:r>
              <a:rPr lang="nl-NL" sz="3100" b="1" dirty="0" err="1"/>
              <a:t>the</a:t>
            </a:r>
            <a:r>
              <a:rPr lang="nl-NL" sz="3100" b="1" dirty="0"/>
              <a:t> company in </a:t>
            </a:r>
            <a:r>
              <a:rPr lang="nl-NL" sz="3100" b="1" dirty="0" err="1"/>
              <a:t>the</a:t>
            </a:r>
            <a:r>
              <a:rPr lang="nl-NL" sz="3100" b="1" dirty="0"/>
              <a:t> </a:t>
            </a:r>
            <a:r>
              <a:rPr lang="nl-NL" sz="3100" b="1" dirty="0" err="1"/>
              <a:t>presentation</a:t>
            </a:r>
            <a:r>
              <a:rPr lang="nl-NL" sz="3100" b="1" dirty="0"/>
              <a:t>.</a:t>
            </a:r>
          </a:p>
          <a:p>
            <a:pPr marL="230400" indent="-2304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NL" sz="3100" dirty="0" err="1"/>
              <a:t>Aside</a:t>
            </a:r>
            <a:r>
              <a:rPr lang="nl-NL" sz="3100" dirty="0"/>
              <a:t> from these specifications, </a:t>
            </a:r>
            <a:r>
              <a:rPr lang="nl-NL" sz="3100" dirty="0" err="1"/>
              <a:t>all</a:t>
            </a:r>
            <a:r>
              <a:rPr lang="nl-NL" sz="3100" dirty="0"/>
              <a:t> information on the following slides constitute suggestions, and you may adapt the template to suit the purposes and shape of your presentation.</a:t>
            </a:r>
          </a:p>
          <a:p>
            <a:pPr marL="230400" indent="-2304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NL" sz="3100" dirty="0"/>
              <a:t>We look forward to meeting you at the </a:t>
            </a:r>
            <a:r>
              <a:rPr lang="nl-NL" sz="3100" dirty="0" err="1"/>
              <a:t>Annual</a:t>
            </a:r>
            <a:r>
              <a:rPr lang="nl-NL" sz="3100" dirty="0"/>
              <a:t> 2022 in Madrid!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7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53DA-6C44-1043-BA8D-9B525A0CB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699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B3A9-301D-D14B-BDDC-9D697978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3CD4B-0E48-C648-A7F7-4BB59372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5938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D4EE-53B6-4BD0-A42A-5B07410A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DDCAB-0C21-4F9D-A5CB-B18D245A0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40A7-1B37-EA45-A032-E568A497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Acknowledgements / Thank You / Questions</a:t>
            </a:r>
            <a:endParaRPr lang="en-NL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1B026-3818-7843-8393-455257803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dirty="0"/>
              <a:t>One-column format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Author names only (no affiliations)</a:t>
            </a:r>
          </a:p>
        </p:txBody>
      </p:sp>
    </p:spTree>
    <p:extLst>
      <p:ext uri="{BB962C8B-B14F-4D97-AF65-F5344CB8AC3E}">
        <p14:creationId xmlns:p14="http://schemas.microsoft.com/office/powerpoint/2010/main" val="343949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212</Words>
  <Application>Microsoft Macintosh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TEMPLATE INSTRUCTION: DELETE AFTER READING</vt:lpstr>
      <vt:lpstr>PowerPoint Presentation</vt:lpstr>
      <vt:lpstr>PowerPoint Presentation</vt:lpstr>
      <vt:lpstr>PowerPoint Presentation</vt:lpstr>
      <vt:lpstr>Acknowledgements / Thank You /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Drugan</dc:creator>
  <cp:lastModifiedBy>Lea Bras</cp:lastModifiedBy>
  <cp:revision>10</cp:revision>
  <cp:lastPrinted>2021-10-28T14:11:30Z</cp:lastPrinted>
  <dcterms:created xsi:type="dcterms:W3CDTF">2021-10-28T12:56:01Z</dcterms:created>
  <dcterms:modified xsi:type="dcterms:W3CDTF">2022-03-09T13:53:02Z</dcterms:modified>
</cp:coreProperties>
</file>