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iwWBZJLO6IPemR8jmfeLDKqf7b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MY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title="24405-ACR26 Promo Package_PPT Wid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5" name="Google Shape;85;p1"/>
          <p:cNvGrpSpPr/>
          <p:nvPr/>
        </p:nvGrpSpPr>
        <p:grpSpPr>
          <a:xfrm>
            <a:off x="8958925" y="5533250"/>
            <a:ext cx="3230025" cy="1324750"/>
            <a:chOff x="8958925" y="5533250"/>
            <a:chExt cx="3230025" cy="1324750"/>
          </a:xfrm>
        </p:grpSpPr>
        <p:pic>
          <p:nvPicPr>
            <p:cNvPr id="86" name="Google Shape;86;p1"/>
            <p:cNvPicPr preferRelativeResize="0"/>
            <p:nvPr/>
          </p:nvPicPr>
          <p:blipFill rotWithShape="1">
            <a:blip r:embed="rId4">
              <a:alphaModFix/>
            </a:blip>
            <a:srcRect b="35446" l="0" r="0" t="33044"/>
            <a:stretch/>
          </p:blipFill>
          <p:spPr>
            <a:xfrm>
              <a:off x="10819725" y="6242350"/>
              <a:ext cx="1369225" cy="3451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7" name="Google Shape;87;p1"/>
            <p:cNvSpPr txBox="1"/>
            <p:nvPr/>
          </p:nvSpPr>
          <p:spPr>
            <a:xfrm>
              <a:off x="9709250" y="5533250"/>
              <a:ext cx="2059500" cy="48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MY" sz="1900">
                  <a:solidFill>
                    <a:srgbClr val="3E6EC2"/>
                  </a:solidFill>
                  <a:latin typeface="Calibri"/>
                  <a:ea typeface="Calibri"/>
                  <a:cs typeface="Calibri"/>
                  <a:sym typeface="Calibri"/>
                </a:rPr>
                <a:t>Platinum</a:t>
              </a:r>
              <a:r>
                <a:rPr b="1" lang="en-MY" sz="1900">
                  <a:solidFill>
                    <a:srgbClr val="3E6EC2"/>
                  </a:solidFill>
                  <a:latin typeface="Calibri"/>
                  <a:ea typeface="Calibri"/>
                  <a:cs typeface="Calibri"/>
                  <a:sym typeface="Calibri"/>
                </a:rPr>
                <a:t> Sponsors</a:t>
              </a:r>
              <a:endParaRPr b="1" sz="1900">
                <a:solidFill>
                  <a:srgbClr val="3E6EC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88" name="Google Shape;88;p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958925" y="6115975"/>
              <a:ext cx="1785774" cy="7420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94" name="Google Shape;94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Graphical user interface, application&#10;&#10;Description automatically generated"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36417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"/>
          <p:cNvSpPr txBox="1"/>
          <p:nvPr/>
        </p:nvSpPr>
        <p:spPr>
          <a:xfrm>
            <a:off x="5131633" y="2728454"/>
            <a:ext cx="192873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MY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Paper Number and Title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" name="Google Shape;97;p2"/>
          <p:cNvCxnSpPr/>
          <p:nvPr/>
        </p:nvCxnSpPr>
        <p:spPr>
          <a:xfrm>
            <a:off x="1182029" y="3178098"/>
            <a:ext cx="10292576" cy="0"/>
          </a:xfrm>
          <a:prstGeom prst="straightConnector1">
            <a:avLst/>
          </a:prstGeom>
          <a:noFill/>
          <a:ln cap="flat" cmpd="sng" w="9525">
            <a:solidFill>
              <a:srgbClr val="3E6EC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8" name="Google Shape;98;p2"/>
          <p:cNvSpPr txBox="1"/>
          <p:nvPr/>
        </p:nvSpPr>
        <p:spPr>
          <a:xfrm>
            <a:off x="5113197" y="3357640"/>
            <a:ext cx="200567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MY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Presenter’s Information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04" name="Google Shape;104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pic>
        <p:nvPicPr>
          <p:cNvPr descr="Graphical user interface, application&#10;&#10;Description automatically generated" id="105" name="Google Shape;10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3"/>
          <p:cNvSpPr txBox="1"/>
          <p:nvPr/>
        </p:nvSpPr>
        <p:spPr>
          <a:xfrm>
            <a:off x="4984594" y="3228945"/>
            <a:ext cx="185339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MY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THANK YOU.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2022-06-27T13:03:48Z</dcterms:created>
  <dc:creator>Jeanne Loh</dc:creator>
</cp:coreProperties>
</file>