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87500" cy="20104100"/>
  <p:notesSz cx="142875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2038" y="6232271"/>
            <a:ext cx="1214977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44077" y="11258296"/>
            <a:ext cx="1000569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4692" y="4623943"/>
            <a:ext cx="62178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61332" y="4623943"/>
            <a:ext cx="62178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60674" y="19000556"/>
            <a:ext cx="13371194" cy="643255"/>
          </a:xfrm>
          <a:custGeom>
            <a:avLst/>
            <a:gdLst/>
            <a:ahLst/>
            <a:cxnLst/>
            <a:rect l="l" t="t" r="r" b="b"/>
            <a:pathLst>
              <a:path w="13371194" h="643255">
                <a:moveTo>
                  <a:pt x="13371063" y="0"/>
                </a:moveTo>
                <a:lnTo>
                  <a:pt x="0" y="0"/>
                </a:lnTo>
                <a:lnTo>
                  <a:pt x="0" y="642868"/>
                </a:lnTo>
                <a:lnTo>
                  <a:pt x="13371063" y="642868"/>
                </a:lnTo>
                <a:lnTo>
                  <a:pt x="13371063" y="0"/>
                </a:lnTo>
                <a:close/>
              </a:path>
            </a:pathLst>
          </a:custGeom>
          <a:solidFill>
            <a:srgbClr val="A0460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08634" y="457703"/>
            <a:ext cx="1593850" cy="1203960"/>
          </a:xfrm>
          <a:custGeom>
            <a:avLst/>
            <a:gdLst/>
            <a:ahLst/>
            <a:cxnLst/>
            <a:rect l="l" t="t" r="r" b="b"/>
            <a:pathLst>
              <a:path w="1593850" h="1203960">
                <a:moveTo>
                  <a:pt x="1593250" y="0"/>
                </a:moveTo>
                <a:lnTo>
                  <a:pt x="0" y="0"/>
                </a:lnTo>
                <a:lnTo>
                  <a:pt x="0" y="1203769"/>
                </a:lnTo>
                <a:lnTo>
                  <a:pt x="1593250" y="1203769"/>
                </a:lnTo>
                <a:lnTo>
                  <a:pt x="1593250" y="0"/>
                </a:lnTo>
                <a:close/>
              </a:path>
            </a:pathLst>
          </a:custGeom>
          <a:solidFill>
            <a:srgbClr val="A0460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088476" y="1122839"/>
            <a:ext cx="1229995" cy="290830"/>
          </a:xfrm>
          <a:custGeom>
            <a:avLst/>
            <a:gdLst/>
            <a:ahLst/>
            <a:cxnLst/>
            <a:rect l="l" t="t" r="r" b="b"/>
            <a:pathLst>
              <a:path w="1229995" h="290830">
                <a:moveTo>
                  <a:pt x="1211180" y="5732"/>
                </a:moveTo>
                <a:lnTo>
                  <a:pt x="942616" y="5732"/>
                </a:lnTo>
                <a:lnTo>
                  <a:pt x="942616" y="24974"/>
                </a:lnTo>
                <a:lnTo>
                  <a:pt x="960053" y="27046"/>
                </a:lnTo>
                <a:lnTo>
                  <a:pt x="971272" y="33264"/>
                </a:lnTo>
                <a:lnTo>
                  <a:pt x="977271" y="43627"/>
                </a:lnTo>
                <a:lnTo>
                  <a:pt x="979049" y="58137"/>
                </a:lnTo>
                <a:lnTo>
                  <a:pt x="979049" y="230487"/>
                </a:lnTo>
                <a:lnTo>
                  <a:pt x="976927" y="247041"/>
                </a:lnTo>
                <a:lnTo>
                  <a:pt x="970353" y="257915"/>
                </a:lnTo>
                <a:lnTo>
                  <a:pt x="959019" y="263878"/>
                </a:lnTo>
                <a:lnTo>
                  <a:pt x="942616" y="265694"/>
                </a:lnTo>
                <a:lnTo>
                  <a:pt x="942616" y="284936"/>
                </a:lnTo>
                <a:lnTo>
                  <a:pt x="1217319" y="284936"/>
                </a:lnTo>
                <a:lnTo>
                  <a:pt x="1220736" y="265694"/>
                </a:lnTo>
                <a:lnTo>
                  <a:pt x="1103920" y="265694"/>
                </a:lnTo>
                <a:lnTo>
                  <a:pt x="1076843" y="263065"/>
                </a:lnTo>
                <a:lnTo>
                  <a:pt x="1060781" y="255409"/>
                </a:lnTo>
                <a:lnTo>
                  <a:pt x="1053085" y="243069"/>
                </a:lnTo>
                <a:lnTo>
                  <a:pt x="1051108" y="226392"/>
                </a:lnTo>
                <a:lnTo>
                  <a:pt x="1051108" y="147794"/>
                </a:lnTo>
                <a:lnTo>
                  <a:pt x="1180886" y="147794"/>
                </a:lnTo>
                <a:lnTo>
                  <a:pt x="1180886" y="128552"/>
                </a:lnTo>
                <a:lnTo>
                  <a:pt x="1051108" y="128552"/>
                </a:lnTo>
                <a:lnTo>
                  <a:pt x="1051108" y="24974"/>
                </a:lnTo>
                <a:lnTo>
                  <a:pt x="1211180" y="24974"/>
                </a:lnTo>
                <a:lnTo>
                  <a:pt x="1211180" y="5732"/>
                </a:lnTo>
                <a:close/>
              </a:path>
              <a:path w="1229995" h="290830">
                <a:moveTo>
                  <a:pt x="1229603" y="215752"/>
                </a:moveTo>
                <a:lnTo>
                  <a:pt x="1201353" y="215752"/>
                </a:lnTo>
                <a:lnTo>
                  <a:pt x="1176573" y="241170"/>
                </a:lnTo>
                <a:lnTo>
                  <a:pt x="1153865" y="256381"/>
                </a:lnTo>
                <a:lnTo>
                  <a:pt x="1130178" y="263878"/>
                </a:lnTo>
                <a:lnTo>
                  <a:pt x="1128956" y="263878"/>
                </a:lnTo>
                <a:lnTo>
                  <a:pt x="1103920" y="265694"/>
                </a:lnTo>
                <a:lnTo>
                  <a:pt x="1220736" y="265694"/>
                </a:lnTo>
                <a:lnTo>
                  <a:pt x="1229603" y="215752"/>
                </a:lnTo>
                <a:close/>
              </a:path>
              <a:path w="1229995" h="290830">
                <a:moveTo>
                  <a:pt x="1180886" y="147794"/>
                </a:moveTo>
                <a:lnTo>
                  <a:pt x="1098187" y="147794"/>
                </a:lnTo>
                <a:lnTo>
                  <a:pt x="1119320" y="149290"/>
                </a:lnTo>
                <a:lnTo>
                  <a:pt x="1134928" y="154853"/>
                </a:lnTo>
                <a:lnTo>
                  <a:pt x="1146084" y="166097"/>
                </a:lnTo>
                <a:lnTo>
                  <a:pt x="1153862" y="184633"/>
                </a:lnTo>
                <a:lnTo>
                  <a:pt x="1180886" y="184633"/>
                </a:lnTo>
                <a:lnTo>
                  <a:pt x="1180886" y="147794"/>
                </a:lnTo>
                <a:close/>
              </a:path>
              <a:path w="1229995" h="290830">
                <a:moveTo>
                  <a:pt x="1180886" y="94163"/>
                </a:moveTo>
                <a:lnTo>
                  <a:pt x="1153862" y="94163"/>
                </a:lnTo>
                <a:lnTo>
                  <a:pt x="1147671" y="109899"/>
                </a:lnTo>
                <a:lnTo>
                  <a:pt x="1137489" y="120568"/>
                </a:lnTo>
                <a:lnTo>
                  <a:pt x="1122087" y="126633"/>
                </a:lnTo>
                <a:lnTo>
                  <a:pt x="1100237" y="128552"/>
                </a:lnTo>
                <a:lnTo>
                  <a:pt x="1180886" y="128552"/>
                </a:lnTo>
                <a:lnTo>
                  <a:pt x="1180886" y="94163"/>
                </a:lnTo>
                <a:close/>
              </a:path>
              <a:path w="1229995" h="290830">
                <a:moveTo>
                  <a:pt x="1211180" y="24974"/>
                </a:moveTo>
                <a:lnTo>
                  <a:pt x="1108833" y="24974"/>
                </a:lnTo>
                <a:lnTo>
                  <a:pt x="1131605" y="26624"/>
                </a:lnTo>
                <a:lnTo>
                  <a:pt x="1150079" y="32650"/>
                </a:lnTo>
                <a:lnTo>
                  <a:pt x="1166863" y="44664"/>
                </a:lnTo>
                <a:lnTo>
                  <a:pt x="1184568" y="64276"/>
                </a:lnTo>
                <a:lnTo>
                  <a:pt x="1211180" y="64276"/>
                </a:lnTo>
                <a:lnTo>
                  <a:pt x="1211180" y="24974"/>
                </a:lnTo>
                <a:close/>
              </a:path>
              <a:path w="1229995" h="290830">
                <a:moveTo>
                  <a:pt x="785979" y="0"/>
                </a:moveTo>
                <a:lnTo>
                  <a:pt x="727588" y="8040"/>
                </a:lnTo>
                <a:lnTo>
                  <a:pt x="681422" y="30131"/>
                </a:lnTo>
                <a:lnTo>
                  <a:pt x="647912" y="63227"/>
                </a:lnTo>
                <a:lnTo>
                  <a:pt x="627490" y="104282"/>
                </a:lnTo>
                <a:lnTo>
                  <a:pt x="620587" y="150250"/>
                </a:lnTo>
                <a:lnTo>
                  <a:pt x="627824" y="198294"/>
                </a:lnTo>
                <a:lnTo>
                  <a:pt x="648817" y="237202"/>
                </a:lnTo>
                <a:lnTo>
                  <a:pt x="682484" y="266090"/>
                </a:lnTo>
                <a:lnTo>
                  <a:pt x="727746" y="284071"/>
                </a:lnTo>
                <a:lnTo>
                  <a:pt x="783522" y="290262"/>
                </a:lnTo>
                <a:lnTo>
                  <a:pt x="813790" y="288750"/>
                </a:lnTo>
                <a:lnTo>
                  <a:pt x="846255" y="284686"/>
                </a:lnTo>
                <a:lnTo>
                  <a:pt x="876572" y="278782"/>
                </a:lnTo>
                <a:lnTo>
                  <a:pt x="900398" y="271745"/>
                </a:lnTo>
                <a:lnTo>
                  <a:pt x="900397" y="271020"/>
                </a:lnTo>
                <a:lnTo>
                  <a:pt x="794162" y="271020"/>
                </a:lnTo>
                <a:lnTo>
                  <a:pt x="754345" y="262263"/>
                </a:lnTo>
                <a:lnTo>
                  <a:pt x="724621" y="236888"/>
                </a:lnTo>
                <a:lnTo>
                  <a:pt x="706026" y="196237"/>
                </a:lnTo>
                <a:lnTo>
                  <a:pt x="699598" y="141655"/>
                </a:lnTo>
                <a:lnTo>
                  <a:pt x="705111" y="89192"/>
                </a:lnTo>
                <a:lnTo>
                  <a:pt x="721294" y="50817"/>
                </a:lnTo>
                <a:lnTo>
                  <a:pt x="747610" y="27257"/>
                </a:lnTo>
                <a:lnTo>
                  <a:pt x="783522" y="19241"/>
                </a:lnTo>
                <a:lnTo>
                  <a:pt x="887984" y="19241"/>
                </a:lnTo>
                <a:lnTo>
                  <a:pt x="877904" y="14510"/>
                </a:lnTo>
                <a:lnTo>
                  <a:pt x="849656" y="6654"/>
                </a:lnTo>
                <a:lnTo>
                  <a:pt x="818124" y="1714"/>
                </a:lnTo>
                <a:lnTo>
                  <a:pt x="785979" y="0"/>
                </a:lnTo>
                <a:close/>
              </a:path>
              <a:path w="1229995" h="290830">
                <a:moveTo>
                  <a:pt x="931693" y="147794"/>
                </a:moveTo>
                <a:lnTo>
                  <a:pt x="796813" y="147794"/>
                </a:lnTo>
                <a:lnTo>
                  <a:pt x="796813" y="167029"/>
                </a:lnTo>
                <a:lnTo>
                  <a:pt x="811100" y="169091"/>
                </a:lnTo>
                <a:lnTo>
                  <a:pt x="820642" y="175152"/>
                </a:lnTo>
                <a:lnTo>
                  <a:pt x="826111" y="185027"/>
                </a:lnTo>
                <a:lnTo>
                  <a:pt x="828143" y="198294"/>
                </a:lnTo>
                <a:lnTo>
                  <a:pt x="828203" y="263479"/>
                </a:lnTo>
                <a:lnTo>
                  <a:pt x="820345" y="266738"/>
                </a:lnTo>
                <a:lnTo>
                  <a:pt x="812192" y="269099"/>
                </a:lnTo>
                <a:lnTo>
                  <a:pt x="803535" y="270535"/>
                </a:lnTo>
                <a:lnTo>
                  <a:pt x="794162" y="271020"/>
                </a:lnTo>
                <a:lnTo>
                  <a:pt x="900397" y="271020"/>
                </a:lnTo>
                <a:lnTo>
                  <a:pt x="900369" y="198294"/>
                </a:lnTo>
                <a:lnTo>
                  <a:pt x="931693" y="167029"/>
                </a:lnTo>
                <a:lnTo>
                  <a:pt x="931693" y="147794"/>
                </a:lnTo>
                <a:close/>
              </a:path>
              <a:path w="1229995" h="290830">
                <a:moveTo>
                  <a:pt x="887984" y="19241"/>
                </a:moveTo>
                <a:lnTo>
                  <a:pt x="783522" y="19241"/>
                </a:lnTo>
                <a:lnTo>
                  <a:pt x="812813" y="25018"/>
                </a:lnTo>
                <a:lnTo>
                  <a:pt x="839454" y="40890"/>
                </a:lnTo>
                <a:lnTo>
                  <a:pt x="861874" y="64668"/>
                </a:lnTo>
                <a:lnTo>
                  <a:pt x="878499" y="94163"/>
                </a:lnTo>
                <a:lnTo>
                  <a:pt x="900197" y="94163"/>
                </a:lnTo>
                <a:lnTo>
                  <a:pt x="900197" y="25018"/>
                </a:lnTo>
                <a:lnTo>
                  <a:pt x="887984" y="19241"/>
                </a:lnTo>
                <a:close/>
              </a:path>
              <a:path w="1229995" h="290830">
                <a:moveTo>
                  <a:pt x="495640" y="5732"/>
                </a:moveTo>
                <a:lnTo>
                  <a:pt x="419086" y="5732"/>
                </a:lnTo>
                <a:lnTo>
                  <a:pt x="428506" y="24974"/>
                </a:lnTo>
                <a:lnTo>
                  <a:pt x="348264" y="229261"/>
                </a:lnTo>
                <a:lnTo>
                  <a:pt x="342179" y="242495"/>
                </a:lnTo>
                <a:lnTo>
                  <a:pt x="334292" y="252851"/>
                </a:lnTo>
                <a:lnTo>
                  <a:pt x="322645" y="260520"/>
                </a:lnTo>
                <a:lnTo>
                  <a:pt x="305279" y="265694"/>
                </a:lnTo>
                <a:lnTo>
                  <a:pt x="305279" y="284936"/>
                </a:lnTo>
                <a:lnTo>
                  <a:pt x="401482" y="284936"/>
                </a:lnTo>
                <a:lnTo>
                  <a:pt x="401482" y="265694"/>
                </a:lnTo>
                <a:lnTo>
                  <a:pt x="385645" y="260744"/>
                </a:lnTo>
                <a:lnTo>
                  <a:pt x="377022" y="250649"/>
                </a:lnTo>
                <a:lnTo>
                  <a:pt x="375001" y="236102"/>
                </a:lnTo>
                <a:lnTo>
                  <a:pt x="378964" y="217797"/>
                </a:lnTo>
                <a:lnTo>
                  <a:pt x="397299" y="167029"/>
                </a:lnTo>
                <a:lnTo>
                  <a:pt x="558355" y="167029"/>
                </a:lnTo>
                <a:lnTo>
                  <a:pt x="550875" y="147794"/>
                </a:lnTo>
                <a:lnTo>
                  <a:pt x="404245" y="147794"/>
                </a:lnTo>
                <a:lnTo>
                  <a:pt x="437915" y="52811"/>
                </a:lnTo>
                <a:lnTo>
                  <a:pt x="513945" y="52811"/>
                </a:lnTo>
                <a:lnTo>
                  <a:pt x="495640" y="5732"/>
                </a:lnTo>
                <a:close/>
              </a:path>
              <a:path w="1229995" h="290830">
                <a:moveTo>
                  <a:pt x="558355" y="167029"/>
                </a:moveTo>
                <a:lnTo>
                  <a:pt x="482702" y="167029"/>
                </a:lnTo>
                <a:lnTo>
                  <a:pt x="506286" y="227211"/>
                </a:lnTo>
                <a:lnTo>
                  <a:pt x="510508" y="243417"/>
                </a:lnTo>
                <a:lnTo>
                  <a:pt x="508129" y="254899"/>
                </a:lnTo>
                <a:lnTo>
                  <a:pt x="498688" y="262158"/>
                </a:lnTo>
                <a:lnTo>
                  <a:pt x="481724" y="265694"/>
                </a:lnTo>
                <a:lnTo>
                  <a:pt x="481724" y="284936"/>
                </a:lnTo>
                <a:lnTo>
                  <a:pt x="620098" y="284936"/>
                </a:lnTo>
                <a:lnTo>
                  <a:pt x="620098" y="265694"/>
                </a:lnTo>
                <a:lnTo>
                  <a:pt x="608590" y="263731"/>
                </a:lnTo>
                <a:lnTo>
                  <a:pt x="598963" y="257661"/>
                </a:lnTo>
                <a:lnTo>
                  <a:pt x="590795" y="247215"/>
                </a:lnTo>
                <a:lnTo>
                  <a:pt x="583665" y="232125"/>
                </a:lnTo>
                <a:lnTo>
                  <a:pt x="558355" y="167029"/>
                </a:lnTo>
                <a:close/>
              </a:path>
              <a:path w="1229995" h="290830">
                <a:moveTo>
                  <a:pt x="513945" y="52811"/>
                </a:moveTo>
                <a:lnTo>
                  <a:pt x="437915" y="52811"/>
                </a:lnTo>
                <a:lnTo>
                  <a:pt x="475379" y="147794"/>
                </a:lnTo>
                <a:lnTo>
                  <a:pt x="550875" y="147794"/>
                </a:lnTo>
                <a:lnTo>
                  <a:pt x="513945" y="52811"/>
                </a:lnTo>
                <a:close/>
              </a:path>
              <a:path w="1229995" h="290830">
                <a:moveTo>
                  <a:pt x="268564" y="5732"/>
                </a:moveTo>
                <a:lnTo>
                  <a:pt x="0" y="5732"/>
                </a:lnTo>
                <a:lnTo>
                  <a:pt x="0" y="24974"/>
                </a:lnTo>
                <a:lnTo>
                  <a:pt x="17437" y="27046"/>
                </a:lnTo>
                <a:lnTo>
                  <a:pt x="28658" y="33264"/>
                </a:lnTo>
                <a:lnTo>
                  <a:pt x="34659" y="43627"/>
                </a:lnTo>
                <a:lnTo>
                  <a:pt x="36438" y="58137"/>
                </a:lnTo>
                <a:lnTo>
                  <a:pt x="36438" y="230487"/>
                </a:lnTo>
                <a:lnTo>
                  <a:pt x="34315" y="247041"/>
                </a:lnTo>
                <a:lnTo>
                  <a:pt x="27739" y="257915"/>
                </a:lnTo>
                <a:lnTo>
                  <a:pt x="16403" y="263878"/>
                </a:lnTo>
                <a:lnTo>
                  <a:pt x="0" y="265694"/>
                </a:lnTo>
                <a:lnTo>
                  <a:pt x="0" y="284936"/>
                </a:lnTo>
                <a:lnTo>
                  <a:pt x="274703" y="284936"/>
                </a:lnTo>
                <a:lnTo>
                  <a:pt x="278117" y="265694"/>
                </a:lnTo>
                <a:lnTo>
                  <a:pt x="161303" y="265694"/>
                </a:lnTo>
                <a:lnTo>
                  <a:pt x="134224" y="263065"/>
                </a:lnTo>
                <a:lnTo>
                  <a:pt x="118162" y="255409"/>
                </a:lnTo>
                <a:lnTo>
                  <a:pt x="110467" y="243069"/>
                </a:lnTo>
                <a:lnTo>
                  <a:pt x="108491" y="226392"/>
                </a:lnTo>
                <a:lnTo>
                  <a:pt x="108491" y="147794"/>
                </a:lnTo>
                <a:lnTo>
                  <a:pt x="238264" y="147794"/>
                </a:lnTo>
                <a:lnTo>
                  <a:pt x="238264" y="128552"/>
                </a:lnTo>
                <a:lnTo>
                  <a:pt x="108491" y="128552"/>
                </a:lnTo>
                <a:lnTo>
                  <a:pt x="108491" y="24974"/>
                </a:lnTo>
                <a:lnTo>
                  <a:pt x="268564" y="24974"/>
                </a:lnTo>
                <a:lnTo>
                  <a:pt x="268564" y="5732"/>
                </a:lnTo>
                <a:close/>
              </a:path>
              <a:path w="1229995" h="290830">
                <a:moveTo>
                  <a:pt x="286980" y="215752"/>
                </a:moveTo>
                <a:lnTo>
                  <a:pt x="258737" y="215752"/>
                </a:lnTo>
                <a:lnTo>
                  <a:pt x="233954" y="241170"/>
                </a:lnTo>
                <a:lnTo>
                  <a:pt x="211246" y="256381"/>
                </a:lnTo>
                <a:lnTo>
                  <a:pt x="187561" y="263878"/>
                </a:lnTo>
                <a:lnTo>
                  <a:pt x="186339" y="263878"/>
                </a:lnTo>
                <a:lnTo>
                  <a:pt x="161303" y="265694"/>
                </a:lnTo>
                <a:lnTo>
                  <a:pt x="278117" y="265694"/>
                </a:lnTo>
                <a:lnTo>
                  <a:pt x="286980" y="215752"/>
                </a:lnTo>
                <a:close/>
              </a:path>
              <a:path w="1229995" h="290830">
                <a:moveTo>
                  <a:pt x="238264" y="147794"/>
                </a:moveTo>
                <a:lnTo>
                  <a:pt x="155570" y="147794"/>
                </a:lnTo>
                <a:lnTo>
                  <a:pt x="176704" y="149290"/>
                </a:lnTo>
                <a:lnTo>
                  <a:pt x="192311" y="154853"/>
                </a:lnTo>
                <a:lnTo>
                  <a:pt x="203467" y="166097"/>
                </a:lnTo>
                <a:lnTo>
                  <a:pt x="211245" y="184633"/>
                </a:lnTo>
                <a:lnTo>
                  <a:pt x="238264" y="184633"/>
                </a:lnTo>
                <a:lnTo>
                  <a:pt x="238264" y="147794"/>
                </a:lnTo>
                <a:close/>
              </a:path>
              <a:path w="1229995" h="290830">
                <a:moveTo>
                  <a:pt x="238264" y="94163"/>
                </a:moveTo>
                <a:lnTo>
                  <a:pt x="211245" y="94163"/>
                </a:lnTo>
                <a:lnTo>
                  <a:pt x="205053" y="109899"/>
                </a:lnTo>
                <a:lnTo>
                  <a:pt x="194869" y="120568"/>
                </a:lnTo>
                <a:lnTo>
                  <a:pt x="179465" y="126633"/>
                </a:lnTo>
                <a:lnTo>
                  <a:pt x="157615" y="128552"/>
                </a:lnTo>
                <a:lnTo>
                  <a:pt x="238264" y="128552"/>
                </a:lnTo>
                <a:lnTo>
                  <a:pt x="238264" y="94163"/>
                </a:lnTo>
                <a:close/>
              </a:path>
              <a:path w="1229995" h="290830">
                <a:moveTo>
                  <a:pt x="268564" y="24974"/>
                </a:moveTo>
                <a:lnTo>
                  <a:pt x="166211" y="24974"/>
                </a:lnTo>
                <a:lnTo>
                  <a:pt x="188983" y="26624"/>
                </a:lnTo>
                <a:lnTo>
                  <a:pt x="207457" y="32650"/>
                </a:lnTo>
                <a:lnTo>
                  <a:pt x="224243" y="44664"/>
                </a:lnTo>
                <a:lnTo>
                  <a:pt x="241952" y="64276"/>
                </a:lnTo>
                <a:lnTo>
                  <a:pt x="268564" y="64276"/>
                </a:lnTo>
                <a:lnTo>
                  <a:pt x="268564" y="249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63619" y="463601"/>
            <a:ext cx="13365480" cy="19177000"/>
          </a:xfrm>
          <a:custGeom>
            <a:avLst/>
            <a:gdLst/>
            <a:ahLst/>
            <a:cxnLst/>
            <a:rect l="l" t="t" r="r" b="b"/>
            <a:pathLst>
              <a:path w="13365480" h="19177000">
                <a:moveTo>
                  <a:pt x="0" y="19176878"/>
                </a:moveTo>
                <a:lnTo>
                  <a:pt x="13365177" y="19176878"/>
                </a:lnTo>
                <a:lnTo>
                  <a:pt x="13365177" y="0"/>
                </a:lnTo>
                <a:lnTo>
                  <a:pt x="0" y="0"/>
                </a:lnTo>
                <a:lnTo>
                  <a:pt x="0" y="19176878"/>
                </a:lnTo>
                <a:close/>
              </a:path>
            </a:pathLst>
          </a:custGeom>
          <a:ln w="11783">
            <a:solidFill>
              <a:srgbClr val="5859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79667" y="1553019"/>
            <a:ext cx="4232082" cy="129297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2779699" y="845057"/>
            <a:ext cx="3377565" cy="593725"/>
          </a:xfrm>
          <a:custGeom>
            <a:avLst/>
            <a:gdLst/>
            <a:ahLst/>
            <a:cxnLst/>
            <a:rect l="l" t="t" r="r" b="b"/>
            <a:pathLst>
              <a:path w="3377565" h="593725">
                <a:moveTo>
                  <a:pt x="593051" y="229997"/>
                </a:moveTo>
                <a:lnTo>
                  <a:pt x="231825" y="229997"/>
                </a:lnTo>
                <a:lnTo>
                  <a:pt x="231825" y="363131"/>
                </a:lnTo>
                <a:lnTo>
                  <a:pt x="593051" y="363131"/>
                </a:lnTo>
                <a:lnTo>
                  <a:pt x="593051" y="229997"/>
                </a:lnTo>
                <a:close/>
              </a:path>
              <a:path w="3377565" h="593725">
                <a:moveTo>
                  <a:pt x="593064" y="0"/>
                </a:moveTo>
                <a:lnTo>
                  <a:pt x="53924" y="0"/>
                </a:lnTo>
                <a:lnTo>
                  <a:pt x="32931" y="4241"/>
                </a:lnTo>
                <a:lnTo>
                  <a:pt x="15786" y="15798"/>
                </a:lnTo>
                <a:lnTo>
                  <a:pt x="4241" y="32943"/>
                </a:lnTo>
                <a:lnTo>
                  <a:pt x="0" y="53924"/>
                </a:lnTo>
                <a:lnTo>
                  <a:pt x="0" y="593064"/>
                </a:lnTo>
                <a:lnTo>
                  <a:pt x="593064" y="593064"/>
                </a:lnTo>
                <a:lnTo>
                  <a:pt x="593064" y="459917"/>
                </a:lnTo>
                <a:lnTo>
                  <a:pt x="133134" y="459917"/>
                </a:lnTo>
                <a:lnTo>
                  <a:pt x="133134" y="133134"/>
                </a:lnTo>
                <a:lnTo>
                  <a:pt x="593064" y="133134"/>
                </a:lnTo>
                <a:lnTo>
                  <a:pt x="593064" y="0"/>
                </a:lnTo>
                <a:close/>
              </a:path>
              <a:path w="3377565" h="593725">
                <a:moveTo>
                  <a:pt x="1275168" y="0"/>
                </a:moveTo>
                <a:lnTo>
                  <a:pt x="682117" y="0"/>
                </a:lnTo>
                <a:lnTo>
                  <a:pt x="682117" y="539140"/>
                </a:lnTo>
                <a:lnTo>
                  <a:pt x="686346" y="560133"/>
                </a:lnTo>
                <a:lnTo>
                  <a:pt x="697903" y="577265"/>
                </a:lnTo>
                <a:lnTo>
                  <a:pt x="715035" y="588822"/>
                </a:lnTo>
                <a:lnTo>
                  <a:pt x="736028" y="593064"/>
                </a:lnTo>
                <a:lnTo>
                  <a:pt x="1275168" y="593064"/>
                </a:lnTo>
                <a:lnTo>
                  <a:pt x="1275168" y="459917"/>
                </a:lnTo>
                <a:lnTo>
                  <a:pt x="815251" y="459917"/>
                </a:lnTo>
                <a:lnTo>
                  <a:pt x="815251" y="133146"/>
                </a:lnTo>
                <a:lnTo>
                  <a:pt x="1275168" y="133146"/>
                </a:lnTo>
                <a:lnTo>
                  <a:pt x="1275168" y="0"/>
                </a:lnTo>
                <a:close/>
              </a:path>
              <a:path w="3377565" h="593725">
                <a:moveTo>
                  <a:pt x="1727339" y="229958"/>
                </a:moveTo>
                <a:lnTo>
                  <a:pt x="1594192" y="229958"/>
                </a:lnTo>
                <a:lnTo>
                  <a:pt x="1594192" y="593064"/>
                </a:lnTo>
                <a:lnTo>
                  <a:pt x="1727339" y="593064"/>
                </a:lnTo>
                <a:lnTo>
                  <a:pt x="1727339" y="229958"/>
                </a:lnTo>
                <a:close/>
              </a:path>
              <a:path w="3377565" h="593725">
                <a:moveTo>
                  <a:pt x="1957285" y="0"/>
                </a:moveTo>
                <a:lnTo>
                  <a:pt x="1418145" y="0"/>
                </a:lnTo>
                <a:lnTo>
                  <a:pt x="1397165" y="4241"/>
                </a:lnTo>
                <a:lnTo>
                  <a:pt x="1380020" y="15798"/>
                </a:lnTo>
                <a:lnTo>
                  <a:pt x="1368463" y="32943"/>
                </a:lnTo>
                <a:lnTo>
                  <a:pt x="1364221" y="53924"/>
                </a:lnTo>
                <a:lnTo>
                  <a:pt x="1364221" y="593064"/>
                </a:lnTo>
                <a:lnTo>
                  <a:pt x="1497342" y="593064"/>
                </a:lnTo>
                <a:lnTo>
                  <a:pt x="1497342" y="133134"/>
                </a:lnTo>
                <a:lnTo>
                  <a:pt x="1824151" y="133134"/>
                </a:lnTo>
                <a:lnTo>
                  <a:pt x="1824151" y="593064"/>
                </a:lnTo>
                <a:lnTo>
                  <a:pt x="1957285" y="593064"/>
                </a:lnTo>
                <a:lnTo>
                  <a:pt x="1957285" y="0"/>
                </a:lnTo>
                <a:close/>
              </a:path>
              <a:path w="3377565" h="593725">
                <a:moveTo>
                  <a:pt x="2639390" y="53835"/>
                </a:moveTo>
                <a:lnTo>
                  <a:pt x="2635161" y="32880"/>
                </a:lnTo>
                <a:lnTo>
                  <a:pt x="2623616" y="15773"/>
                </a:lnTo>
                <a:lnTo>
                  <a:pt x="2606510" y="4229"/>
                </a:lnTo>
                <a:lnTo>
                  <a:pt x="2585555" y="0"/>
                </a:lnTo>
                <a:lnTo>
                  <a:pt x="2506243" y="0"/>
                </a:lnTo>
                <a:lnTo>
                  <a:pt x="2506243" y="133134"/>
                </a:lnTo>
                <a:lnTo>
                  <a:pt x="2506243" y="459930"/>
                </a:lnTo>
                <a:lnTo>
                  <a:pt x="2179459" y="459930"/>
                </a:lnTo>
                <a:lnTo>
                  <a:pt x="2179459" y="133134"/>
                </a:lnTo>
                <a:lnTo>
                  <a:pt x="2506243" y="133134"/>
                </a:lnTo>
                <a:lnTo>
                  <a:pt x="2506243" y="0"/>
                </a:lnTo>
                <a:lnTo>
                  <a:pt x="2046325" y="0"/>
                </a:lnTo>
                <a:lnTo>
                  <a:pt x="2046325" y="539153"/>
                </a:lnTo>
                <a:lnTo>
                  <a:pt x="2050567" y="560146"/>
                </a:lnTo>
                <a:lnTo>
                  <a:pt x="2062124" y="577278"/>
                </a:lnTo>
                <a:lnTo>
                  <a:pt x="2079256" y="588835"/>
                </a:lnTo>
                <a:lnTo>
                  <a:pt x="2100249" y="593064"/>
                </a:lnTo>
                <a:lnTo>
                  <a:pt x="2639390" y="593064"/>
                </a:lnTo>
                <a:lnTo>
                  <a:pt x="2639390" y="459930"/>
                </a:lnTo>
                <a:lnTo>
                  <a:pt x="2639390" y="133134"/>
                </a:lnTo>
                <a:lnTo>
                  <a:pt x="2639390" y="53835"/>
                </a:lnTo>
                <a:close/>
              </a:path>
              <a:path w="3377565" h="593725">
                <a:moveTo>
                  <a:pt x="3377501" y="593445"/>
                </a:moveTo>
                <a:lnTo>
                  <a:pt x="3147187" y="363143"/>
                </a:lnTo>
                <a:lnTo>
                  <a:pt x="3267672" y="363143"/>
                </a:lnTo>
                <a:lnTo>
                  <a:pt x="3288627" y="358914"/>
                </a:lnTo>
                <a:lnTo>
                  <a:pt x="3305733" y="347383"/>
                </a:lnTo>
                <a:lnTo>
                  <a:pt x="3317278" y="330276"/>
                </a:lnTo>
                <a:lnTo>
                  <a:pt x="3321507" y="309321"/>
                </a:lnTo>
                <a:lnTo>
                  <a:pt x="3321507" y="0"/>
                </a:lnTo>
                <a:lnTo>
                  <a:pt x="2776867" y="0"/>
                </a:lnTo>
                <a:lnTo>
                  <a:pt x="2758021" y="3797"/>
                </a:lnTo>
                <a:lnTo>
                  <a:pt x="2742628" y="14185"/>
                </a:lnTo>
                <a:lnTo>
                  <a:pt x="2732252" y="29578"/>
                </a:lnTo>
                <a:lnTo>
                  <a:pt x="2728442" y="48425"/>
                </a:lnTo>
                <a:lnTo>
                  <a:pt x="2728442" y="593064"/>
                </a:lnTo>
                <a:lnTo>
                  <a:pt x="2861576" y="593064"/>
                </a:lnTo>
                <a:lnTo>
                  <a:pt x="2861576" y="133134"/>
                </a:lnTo>
                <a:lnTo>
                  <a:pt x="3188360" y="133134"/>
                </a:lnTo>
                <a:lnTo>
                  <a:pt x="3188360" y="229997"/>
                </a:lnTo>
                <a:lnTo>
                  <a:pt x="2959087" y="229997"/>
                </a:lnTo>
                <a:lnTo>
                  <a:pt x="2959087" y="363143"/>
                </a:lnTo>
                <a:lnTo>
                  <a:pt x="3189249" y="593445"/>
                </a:lnTo>
                <a:lnTo>
                  <a:pt x="3377501" y="593445"/>
                </a:lnTo>
                <a:close/>
              </a:path>
            </a:pathLst>
          </a:custGeom>
          <a:solidFill>
            <a:srgbClr val="609A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255207" y="845040"/>
            <a:ext cx="19050" cy="593725"/>
          </a:xfrm>
          <a:custGeom>
            <a:avLst/>
            <a:gdLst/>
            <a:ahLst/>
            <a:cxnLst/>
            <a:rect l="l" t="t" r="r" b="b"/>
            <a:pathLst>
              <a:path w="19050" h="593725">
                <a:moveTo>
                  <a:pt x="18988" y="0"/>
                </a:moveTo>
                <a:lnTo>
                  <a:pt x="0" y="0"/>
                </a:lnTo>
                <a:lnTo>
                  <a:pt x="0" y="593492"/>
                </a:lnTo>
                <a:lnTo>
                  <a:pt x="18988" y="593492"/>
                </a:lnTo>
                <a:lnTo>
                  <a:pt x="18988" y="0"/>
                </a:lnTo>
                <a:close/>
              </a:path>
            </a:pathLst>
          </a:custGeom>
          <a:solidFill>
            <a:srgbClr val="214B5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6412687" y="845069"/>
            <a:ext cx="594995" cy="594360"/>
          </a:xfrm>
          <a:custGeom>
            <a:avLst/>
            <a:gdLst/>
            <a:ahLst/>
            <a:cxnLst/>
            <a:rect l="l" t="t" r="r" b="b"/>
            <a:pathLst>
              <a:path w="594995" h="594360">
                <a:moveTo>
                  <a:pt x="276479" y="339521"/>
                </a:moveTo>
                <a:lnTo>
                  <a:pt x="274701" y="330746"/>
                </a:lnTo>
                <a:lnTo>
                  <a:pt x="269875" y="323596"/>
                </a:lnTo>
                <a:lnTo>
                  <a:pt x="262712" y="318770"/>
                </a:lnTo>
                <a:lnTo>
                  <a:pt x="253936" y="316992"/>
                </a:lnTo>
                <a:lnTo>
                  <a:pt x="0" y="317004"/>
                </a:lnTo>
                <a:lnTo>
                  <a:pt x="0" y="379044"/>
                </a:lnTo>
                <a:lnTo>
                  <a:pt x="214388" y="379044"/>
                </a:lnTo>
                <a:lnTo>
                  <a:pt x="214388" y="424205"/>
                </a:lnTo>
                <a:lnTo>
                  <a:pt x="22529" y="424205"/>
                </a:lnTo>
                <a:lnTo>
                  <a:pt x="13766" y="425970"/>
                </a:lnTo>
                <a:lnTo>
                  <a:pt x="6604" y="430796"/>
                </a:lnTo>
                <a:lnTo>
                  <a:pt x="1765" y="437972"/>
                </a:lnTo>
                <a:lnTo>
                  <a:pt x="0" y="446747"/>
                </a:lnTo>
                <a:lnTo>
                  <a:pt x="0" y="593458"/>
                </a:lnTo>
                <a:lnTo>
                  <a:pt x="276479" y="593458"/>
                </a:lnTo>
                <a:lnTo>
                  <a:pt x="276479" y="531418"/>
                </a:lnTo>
                <a:lnTo>
                  <a:pt x="62077" y="531418"/>
                </a:lnTo>
                <a:lnTo>
                  <a:pt x="62077" y="486257"/>
                </a:lnTo>
                <a:lnTo>
                  <a:pt x="276479" y="486257"/>
                </a:lnTo>
                <a:lnTo>
                  <a:pt x="276479" y="339521"/>
                </a:lnTo>
                <a:close/>
              </a:path>
              <a:path w="594995" h="594360">
                <a:moveTo>
                  <a:pt x="276479" y="22542"/>
                </a:moveTo>
                <a:lnTo>
                  <a:pt x="274701" y="13766"/>
                </a:lnTo>
                <a:lnTo>
                  <a:pt x="269875" y="6616"/>
                </a:lnTo>
                <a:lnTo>
                  <a:pt x="262712" y="1790"/>
                </a:lnTo>
                <a:lnTo>
                  <a:pt x="253936" y="25"/>
                </a:lnTo>
                <a:lnTo>
                  <a:pt x="0" y="25"/>
                </a:lnTo>
                <a:lnTo>
                  <a:pt x="0" y="62064"/>
                </a:lnTo>
                <a:lnTo>
                  <a:pt x="214388" y="62064"/>
                </a:lnTo>
                <a:lnTo>
                  <a:pt x="214388" y="107238"/>
                </a:lnTo>
                <a:lnTo>
                  <a:pt x="22529" y="107238"/>
                </a:lnTo>
                <a:lnTo>
                  <a:pt x="13766" y="109004"/>
                </a:lnTo>
                <a:lnTo>
                  <a:pt x="6604" y="113830"/>
                </a:lnTo>
                <a:lnTo>
                  <a:pt x="1765" y="120992"/>
                </a:lnTo>
                <a:lnTo>
                  <a:pt x="0" y="129755"/>
                </a:lnTo>
                <a:lnTo>
                  <a:pt x="0" y="276479"/>
                </a:lnTo>
                <a:lnTo>
                  <a:pt x="276479" y="276479"/>
                </a:lnTo>
                <a:lnTo>
                  <a:pt x="276479" y="214439"/>
                </a:lnTo>
                <a:lnTo>
                  <a:pt x="62077" y="214439"/>
                </a:lnTo>
                <a:lnTo>
                  <a:pt x="62077" y="169278"/>
                </a:lnTo>
                <a:lnTo>
                  <a:pt x="276479" y="169278"/>
                </a:lnTo>
                <a:lnTo>
                  <a:pt x="276479" y="22542"/>
                </a:lnTo>
                <a:close/>
              </a:path>
              <a:path w="594995" h="594360">
                <a:moveTo>
                  <a:pt x="594385" y="419569"/>
                </a:moveTo>
                <a:lnTo>
                  <a:pt x="592620" y="410806"/>
                </a:lnTo>
                <a:lnTo>
                  <a:pt x="587794" y="403644"/>
                </a:lnTo>
                <a:lnTo>
                  <a:pt x="580631" y="398805"/>
                </a:lnTo>
                <a:lnTo>
                  <a:pt x="571868" y="397040"/>
                </a:lnTo>
                <a:lnTo>
                  <a:pt x="532282" y="397040"/>
                </a:lnTo>
                <a:lnTo>
                  <a:pt x="532282" y="531787"/>
                </a:lnTo>
                <a:lnTo>
                  <a:pt x="379996" y="531787"/>
                </a:lnTo>
                <a:lnTo>
                  <a:pt x="379996" y="459130"/>
                </a:lnTo>
                <a:lnTo>
                  <a:pt x="532269" y="459130"/>
                </a:lnTo>
                <a:lnTo>
                  <a:pt x="532282" y="531787"/>
                </a:lnTo>
                <a:lnTo>
                  <a:pt x="532282" y="397040"/>
                </a:lnTo>
                <a:lnTo>
                  <a:pt x="379996" y="397040"/>
                </a:lnTo>
                <a:lnTo>
                  <a:pt x="379996" y="316992"/>
                </a:lnTo>
                <a:lnTo>
                  <a:pt x="317919" y="316992"/>
                </a:lnTo>
                <a:lnTo>
                  <a:pt x="317919" y="571309"/>
                </a:lnTo>
                <a:lnTo>
                  <a:pt x="319684" y="580072"/>
                </a:lnTo>
                <a:lnTo>
                  <a:pt x="324510" y="587235"/>
                </a:lnTo>
                <a:lnTo>
                  <a:pt x="331673" y="592061"/>
                </a:lnTo>
                <a:lnTo>
                  <a:pt x="340512" y="593839"/>
                </a:lnTo>
                <a:lnTo>
                  <a:pt x="594360" y="593839"/>
                </a:lnTo>
                <a:lnTo>
                  <a:pt x="594372" y="531787"/>
                </a:lnTo>
                <a:lnTo>
                  <a:pt x="594385" y="459130"/>
                </a:lnTo>
                <a:lnTo>
                  <a:pt x="594385" y="419569"/>
                </a:lnTo>
                <a:close/>
              </a:path>
              <a:path w="594995" h="594360">
                <a:moveTo>
                  <a:pt x="594410" y="22555"/>
                </a:moveTo>
                <a:lnTo>
                  <a:pt x="592645" y="13766"/>
                </a:lnTo>
                <a:lnTo>
                  <a:pt x="587806" y="6604"/>
                </a:lnTo>
                <a:lnTo>
                  <a:pt x="580644" y="1778"/>
                </a:lnTo>
                <a:lnTo>
                  <a:pt x="571868" y="0"/>
                </a:lnTo>
                <a:lnTo>
                  <a:pt x="532345" y="0"/>
                </a:lnTo>
                <a:lnTo>
                  <a:pt x="532345" y="62077"/>
                </a:lnTo>
                <a:lnTo>
                  <a:pt x="532345" y="214414"/>
                </a:lnTo>
                <a:lnTo>
                  <a:pt x="379996" y="214414"/>
                </a:lnTo>
                <a:lnTo>
                  <a:pt x="379996" y="62077"/>
                </a:lnTo>
                <a:lnTo>
                  <a:pt x="532345" y="62077"/>
                </a:lnTo>
                <a:lnTo>
                  <a:pt x="532345" y="0"/>
                </a:lnTo>
                <a:lnTo>
                  <a:pt x="317944" y="0"/>
                </a:lnTo>
                <a:lnTo>
                  <a:pt x="317944" y="253936"/>
                </a:lnTo>
                <a:lnTo>
                  <a:pt x="319722" y="262699"/>
                </a:lnTo>
                <a:lnTo>
                  <a:pt x="324535" y="269862"/>
                </a:lnTo>
                <a:lnTo>
                  <a:pt x="331698" y="274688"/>
                </a:lnTo>
                <a:lnTo>
                  <a:pt x="340474" y="276466"/>
                </a:lnTo>
                <a:lnTo>
                  <a:pt x="594410" y="276466"/>
                </a:lnTo>
                <a:lnTo>
                  <a:pt x="594410" y="214414"/>
                </a:lnTo>
                <a:lnTo>
                  <a:pt x="594410" y="62077"/>
                </a:lnTo>
                <a:lnTo>
                  <a:pt x="594410" y="22555"/>
                </a:lnTo>
                <a:close/>
              </a:path>
            </a:pathLst>
          </a:custGeom>
          <a:solidFill>
            <a:srgbClr val="609A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4692" y="804164"/>
            <a:ext cx="1286446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4692" y="4623943"/>
            <a:ext cx="1286446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59909" y="18696814"/>
            <a:ext cx="457403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4692" y="18696814"/>
            <a:ext cx="3287585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91572" y="18696814"/>
            <a:ext cx="3287585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68586" y="19155302"/>
            <a:ext cx="10754360" cy="3086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30250" algn="l"/>
                <a:tab pos="2556510" algn="l"/>
                <a:tab pos="3393440" algn="l"/>
                <a:tab pos="3670300" algn="l"/>
                <a:tab pos="4826635" algn="l"/>
                <a:tab pos="6517005" algn="l"/>
                <a:tab pos="6792595" algn="l"/>
                <a:tab pos="8826500" algn="l"/>
                <a:tab pos="9103360" algn="l"/>
              </a:tabLst>
            </a:pPr>
            <a:r>
              <a:rPr dirty="0" sz="1850" spc="-30" b="1">
                <a:solidFill>
                  <a:srgbClr val="FFFFFF"/>
                </a:solidFill>
                <a:latin typeface="Arial"/>
                <a:cs typeface="Arial"/>
              </a:rPr>
              <a:t>8</a:t>
            </a:r>
            <a:r>
              <a:rPr dirty="0" sz="1850" spc="-1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175" b="1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1850" spc="-2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20" b="1">
                <a:solidFill>
                  <a:srgbClr val="FFFFFF"/>
                </a:solidFill>
                <a:latin typeface="Arial"/>
                <a:cs typeface="Arial"/>
              </a:rPr>
              <a:t>11</a:t>
            </a:r>
            <a:r>
              <a:rPr dirty="0" sz="185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1850" spc="-155" b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1850" spc="-1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13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850" spc="-1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80" b="1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dirty="0" sz="1850" spc="-1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75" b="1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sz="1850" spc="-1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13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850" spc="-1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55" b="1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dirty="0" sz="1850" spc="-1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130" b="1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dirty="0" sz="1850" spc="-1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13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850" spc="-1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50" b="1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dirty="0" sz="185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1850" spc="-3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1850" spc="-1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30" b="1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sz="1850" spc="-1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3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1850" spc="-1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dirty="0" sz="1850" b="1">
                <a:solidFill>
                  <a:srgbClr val="FFFFFF"/>
                </a:solidFill>
                <a:latin typeface="Arial"/>
                <a:cs typeface="Arial"/>
              </a:rPr>
              <a:t>	I	</a:t>
            </a:r>
            <a:r>
              <a:rPr dirty="0" sz="1850" spc="-80" b="1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dirty="0" sz="1850" spc="-1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4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850" spc="-1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75" b="1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sz="1850" spc="-1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250" b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1850" spc="-2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50" b="1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dirty="0" sz="185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1850" spc="-80" b="1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dirty="0" sz="1850" spc="-1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4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850" spc="-1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75" b="1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sz="1850" spc="-1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114" b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1850" spc="-1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55" b="1">
                <a:solidFill>
                  <a:srgbClr val="FFFFFF"/>
                </a:solidFill>
                <a:latin typeface="Arial"/>
                <a:cs typeface="Arial"/>
              </a:rPr>
              <a:t>GA</a:t>
            </a:r>
            <a:r>
              <a:rPr dirty="0" sz="1850" spc="-1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50" b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1850" b="1">
                <a:solidFill>
                  <a:srgbClr val="FFFFFF"/>
                </a:solidFill>
                <a:latin typeface="Arial"/>
                <a:cs typeface="Arial"/>
              </a:rPr>
              <a:t>	I	</a:t>
            </a:r>
            <a:r>
              <a:rPr dirty="0" sz="1850" spc="254" b="1">
                <a:solidFill>
                  <a:srgbClr val="FFFFFF"/>
                </a:solidFill>
                <a:latin typeface="Arial"/>
                <a:cs typeface="Arial"/>
              </a:rPr>
              <a:t>#</a:t>
            </a:r>
            <a:r>
              <a:rPr dirty="0" sz="1850" spc="-1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13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850" spc="-1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b="1">
                <a:solidFill>
                  <a:srgbClr val="FFFFFF"/>
                </a:solidFill>
                <a:latin typeface="Arial"/>
                <a:cs typeface="Arial"/>
              </a:rPr>
              <a:t>CM</a:t>
            </a:r>
            <a:r>
              <a:rPr dirty="0" sz="1850" spc="-1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4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850" spc="-1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3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1850" spc="-1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30" b="1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sz="1850" spc="-1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3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1850" spc="-1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dirty="0" sz="1850" b="1">
                <a:solidFill>
                  <a:srgbClr val="FFFFFF"/>
                </a:solidFill>
                <a:latin typeface="Arial"/>
                <a:cs typeface="Arial"/>
              </a:rPr>
              <a:t>	I	</a:t>
            </a:r>
            <a:r>
              <a:rPr dirty="0" sz="1850" spc="-13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850" spc="-1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b="1">
                <a:solidFill>
                  <a:srgbClr val="FFFFFF"/>
                </a:solidFill>
                <a:latin typeface="Arial"/>
                <a:cs typeface="Arial"/>
              </a:rPr>
              <a:t>CM</a:t>
            </a:r>
            <a:r>
              <a:rPr dirty="0" sz="1850" spc="-1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4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850" spc="-1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z="1850" spc="-1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4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850" spc="-1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50" spc="-310" b="1">
                <a:solidFill>
                  <a:srgbClr val="FFFFFF"/>
                </a:solidFill>
                <a:latin typeface="Arial"/>
                <a:cs typeface="Arial"/>
              </a:rPr>
              <a:t>G</a:t>
            </a:r>
            <a:endParaRPr sz="18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-23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88372" y="123721"/>
                </a:moveTo>
                <a:lnTo>
                  <a:pt x="0" y="123721"/>
                </a:lnTo>
              </a:path>
              <a:path w="123825" h="123825">
                <a:moveTo>
                  <a:pt x="123721" y="88372"/>
                </a:moveTo>
                <a:lnTo>
                  <a:pt x="1237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168690" y="-23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35349" y="123721"/>
                </a:moveTo>
                <a:lnTo>
                  <a:pt x="123721" y="123721"/>
                </a:lnTo>
              </a:path>
              <a:path w="123825" h="123825">
                <a:moveTo>
                  <a:pt x="0" y="8837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19980380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88372" y="0"/>
                </a:moveTo>
                <a:lnTo>
                  <a:pt x="0" y="0"/>
                </a:lnTo>
              </a:path>
              <a:path w="123825" h="123825">
                <a:moveTo>
                  <a:pt x="123721" y="35349"/>
                </a:moveTo>
                <a:lnTo>
                  <a:pt x="123721" y="12372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4168690" y="19980380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35349" y="0"/>
                </a:moveTo>
                <a:lnTo>
                  <a:pt x="123721" y="0"/>
                </a:lnTo>
              </a:path>
              <a:path w="123825" h="123825">
                <a:moveTo>
                  <a:pt x="0" y="35349"/>
                </a:moveTo>
                <a:lnTo>
                  <a:pt x="0" y="12372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69936" y="20020701"/>
            <a:ext cx="874394" cy="679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0" spc="10">
                <a:latin typeface="Helvetica"/>
                <a:cs typeface="Helvetica"/>
              </a:rPr>
              <a:t>24843-ECMOR26</a:t>
            </a:r>
            <a:r>
              <a:rPr dirty="0" sz="250" spc="30">
                <a:latin typeface="Helvetica"/>
                <a:cs typeface="Helvetica"/>
              </a:rPr>
              <a:t> </a:t>
            </a:r>
            <a:r>
              <a:rPr dirty="0" sz="250" spc="10">
                <a:latin typeface="Helvetica"/>
                <a:cs typeface="Helvetica"/>
              </a:rPr>
              <a:t>Onsite</a:t>
            </a:r>
            <a:r>
              <a:rPr dirty="0" sz="250" spc="30">
                <a:latin typeface="Helvetica"/>
                <a:cs typeface="Helvetica"/>
              </a:rPr>
              <a:t> </a:t>
            </a:r>
            <a:r>
              <a:rPr dirty="0" sz="250" spc="10">
                <a:latin typeface="Helvetica"/>
                <a:cs typeface="Helvetica"/>
              </a:rPr>
              <a:t>package</a:t>
            </a:r>
            <a:r>
              <a:rPr dirty="0" sz="250" spc="30">
                <a:latin typeface="Helvetica"/>
                <a:cs typeface="Helvetica"/>
              </a:rPr>
              <a:t> </a:t>
            </a:r>
            <a:r>
              <a:rPr dirty="0" sz="250" spc="10">
                <a:latin typeface="Helvetica"/>
                <a:cs typeface="Helvetica"/>
              </a:rPr>
              <a:t>-</a:t>
            </a:r>
            <a:r>
              <a:rPr dirty="0" sz="250" spc="30">
                <a:latin typeface="Helvetica"/>
                <a:cs typeface="Helvetica"/>
              </a:rPr>
              <a:t> </a:t>
            </a:r>
            <a:r>
              <a:rPr dirty="0" sz="250" spc="10">
                <a:latin typeface="Helvetica"/>
                <a:cs typeface="Helvetica"/>
              </a:rPr>
              <a:t>A0</a:t>
            </a:r>
            <a:r>
              <a:rPr dirty="0" sz="250" spc="30">
                <a:latin typeface="Helvetica"/>
                <a:cs typeface="Helvetica"/>
              </a:rPr>
              <a:t> </a:t>
            </a:r>
            <a:r>
              <a:rPr dirty="0" sz="250" spc="10">
                <a:latin typeface="Helvetica"/>
                <a:cs typeface="Helvetica"/>
              </a:rPr>
              <a:t>Poster.indd</a:t>
            </a:r>
            <a:r>
              <a:rPr dirty="0" sz="250" spc="245">
                <a:latin typeface="Helvetica"/>
                <a:cs typeface="Helvetica"/>
              </a:rPr>
              <a:t> </a:t>
            </a:r>
            <a:r>
              <a:rPr dirty="0" sz="250" spc="-50">
                <a:latin typeface="Helvetica"/>
                <a:cs typeface="Helvetica"/>
              </a:rPr>
              <a:t>1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37848" y="20020701"/>
            <a:ext cx="320675" cy="679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0">
                <a:latin typeface="Helvetica"/>
                <a:cs typeface="Helvetica"/>
              </a:rPr>
              <a:t>01/05/2026</a:t>
            </a:r>
            <a:r>
              <a:rPr dirty="0" sz="250" spc="305">
                <a:latin typeface="Helvetica"/>
                <a:cs typeface="Helvetica"/>
              </a:rPr>
              <a:t> </a:t>
            </a:r>
            <a:r>
              <a:rPr dirty="0" sz="250" spc="-10">
                <a:latin typeface="Helvetica"/>
                <a:cs typeface="Helvetica"/>
              </a:rPr>
              <a:t>15:07</a:t>
            </a:r>
            <a:endParaRPr sz="25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24843-ECMOR26 Onsite package - A0 Poster.indd</dc:title>
  <dcterms:created xsi:type="dcterms:W3CDTF">2026-05-08T16:46:01Z</dcterms:created>
  <dcterms:modified xsi:type="dcterms:W3CDTF">2026-05-08T16:46:01Z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2026-05-01T00:00:00Z</vt:filetime>
  </property>
  <property fmtid="{D5CDD505-2E9C-101B-9397-08002B2CF9AE}" pid="3" name="Creator">
    <vt:lpwstr>Adobe InDesign 21.3 (Macintosh)</vt:lpwstr>
  </property>
  <property fmtid="{D5CDD505-2E9C-101B-9397-08002B2CF9AE}" pid="4" name="GTS_PDFXVersion">
    <vt:lpwstr>PDF/X-4</vt:lpwstr>
  </property>
  <property fmtid="{D5CDD505-2E9C-101B-9397-08002B2CF9AE}" pid="5" name="LastSaved">
    <vt:filetime>2026-05-08T00:00:00Z</vt:filetime>
  </property>
  <property fmtid="{D5CDD505-2E9C-101B-9397-08002B2CF9AE}" pid="6" name="Producer">
    <vt:lpwstr>Adobe PDF Library 18.0</vt:lpwstr>
  </property>
</Properties>
</file>