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6"/>
  </p:normalViewPr>
  <p:slideViewPr>
    <p:cSldViewPr snapToGrid="0" snapToObjects="1">
      <p:cViewPr varScale="1">
        <p:scale>
          <a:sx n="90" d="100"/>
          <a:sy n="90" d="100"/>
        </p:scale>
        <p:origin x="232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D7B74-3A0F-BC41-A1AF-42D2476ED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5FC94A-516E-F342-B36E-440B70E99F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6CA69-FBF5-BC46-8E8D-88D5483D9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908D-BA10-6240-A3B5-63328769BC09}" type="datetimeFigureOut">
              <a:rPr lang="en-CO" smtClean="0"/>
              <a:t>9/1/22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40C85-CD1F-3046-9D82-20A9F3A52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7BDF8-173D-EE42-8CBC-C4D7EE094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2C3F-C660-B840-942A-7A7A5507C7C0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959236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EE4F1-8AC9-E046-B953-68C040869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C89EA9-B2E1-DB42-AA82-F523FEB20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FB07B-AB5F-9D43-B7B3-6C894379A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908D-BA10-6240-A3B5-63328769BC09}" type="datetimeFigureOut">
              <a:rPr lang="en-CO" smtClean="0"/>
              <a:t>9/1/22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4B678-7717-7C4B-BCB3-02E5D0C62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0A6DD-9A13-3941-87D3-84AFEAC94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2C3F-C660-B840-942A-7A7A5507C7C0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400530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9EF793-F71F-ED4A-A016-4BA7C740A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0D235C-0A76-1648-9AC5-248C125D0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D629CF-C99A-5444-A7AF-53E9CE10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908D-BA10-6240-A3B5-63328769BC09}" type="datetimeFigureOut">
              <a:rPr lang="en-CO" smtClean="0"/>
              <a:t>9/1/22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C1AD6-144B-EA40-8D4D-26848CF24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A6B9B-DBE0-A949-872D-1770A3785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2C3F-C660-B840-942A-7A7A5507C7C0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7955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53F1-97CB-D644-83FB-F9D5212B6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015D1-F3CF-9841-848C-A68397835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2A80A-A6D0-F145-9E11-C4C4DEA8F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908D-BA10-6240-A3B5-63328769BC09}" type="datetimeFigureOut">
              <a:rPr lang="en-CO" smtClean="0"/>
              <a:t>9/1/22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025A8-5890-BE49-9172-C89C483BB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E194A-2DAA-5A42-9FB8-FCB0E06D6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2C3F-C660-B840-942A-7A7A5507C7C0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29367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F17E-6AD7-7441-8829-9E536D23F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BF304C-3031-EA4E-8CCA-EE0471AC9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B72A9-51F0-E54A-AE86-5AAD7AB07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908D-BA10-6240-A3B5-63328769BC09}" type="datetimeFigureOut">
              <a:rPr lang="en-CO" smtClean="0"/>
              <a:t>9/1/22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BAA55-1329-644E-A733-749486EB0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FA6C9-150C-E844-B271-820CA82AC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2C3F-C660-B840-942A-7A7A5507C7C0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89694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2F3E2-17DF-D74E-816E-6C487AA54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5F0F8-6B24-5149-92BB-9424B86107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C2BB80-8A75-9648-8102-F040BCFF9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4977B0-4401-3345-A6BC-BEBBBC536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908D-BA10-6240-A3B5-63328769BC09}" type="datetimeFigureOut">
              <a:rPr lang="en-CO" smtClean="0"/>
              <a:t>9/1/22</a:t>
            </a:fld>
            <a:endParaRPr lang="en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47B26D-EDF4-2841-8161-285406E25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1F2761-F4F7-7245-8447-4A1F7F592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2C3F-C660-B840-942A-7A7A5507C7C0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799851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68BC8-C406-B048-A4D7-630F9276E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309EA-3F3F-E942-8D59-700436F8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6E0604-560E-514A-B093-C95330838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592041-B50F-3543-8788-1A0CBC65AA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D7979C-B105-8F49-8F38-EDD48EE4DD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B0D022-FA3E-6943-860B-2F9ED9900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908D-BA10-6240-A3B5-63328769BC09}" type="datetimeFigureOut">
              <a:rPr lang="en-CO" smtClean="0"/>
              <a:t>9/1/22</a:t>
            </a:fld>
            <a:endParaRPr lang="en-C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526CA5-7A72-0D4F-AEEB-DE7F5DFAC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1D5DDD-5569-AC45-BC26-EFF5CBD20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2C3F-C660-B840-942A-7A7A5507C7C0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78148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E7A29-ED87-CA47-BF91-46209850B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125D8F-A0AD-404E-BFAE-6E60424C3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908D-BA10-6240-A3B5-63328769BC09}" type="datetimeFigureOut">
              <a:rPr lang="en-CO" smtClean="0"/>
              <a:t>9/1/22</a:t>
            </a:fld>
            <a:endParaRPr lang="en-C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DAD604-1337-5F4C-8B05-3CE243CD3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1EBA4F-B603-704C-9CA7-14F9F0CF7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2C3F-C660-B840-942A-7A7A5507C7C0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459244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60F0D2-9367-264F-91E5-1E85AA128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908D-BA10-6240-A3B5-63328769BC09}" type="datetimeFigureOut">
              <a:rPr lang="en-CO" smtClean="0"/>
              <a:t>9/1/22</a:t>
            </a:fld>
            <a:endParaRPr lang="en-C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3EB213-92F7-B746-A534-8A67C03B0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D962F-B383-1446-A1B5-8C8377407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2C3F-C660-B840-942A-7A7A5507C7C0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91609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D6055-CFA2-C043-B28A-73404AF63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9191E-5684-1B4D-8CD3-BBA767CF8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F67540-34DE-4049-ADF0-0B17D8EB80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D41E0A-3A98-7D45-B0BF-5B36C817B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908D-BA10-6240-A3B5-63328769BC09}" type="datetimeFigureOut">
              <a:rPr lang="en-CO" smtClean="0"/>
              <a:t>9/1/22</a:t>
            </a:fld>
            <a:endParaRPr lang="en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12B93-7D2E-D447-AC96-8461954F8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5BD875-2D0E-5F43-ADB1-66E63C05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2C3F-C660-B840-942A-7A7A5507C7C0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90175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9CBC-B305-2849-979B-D2891A6E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6E42C7-AC97-8E44-A533-4E7B65524E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22A51A-9032-C14B-BBA2-D60D8B862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54DE3-CF2A-E34A-AFC0-86ED7CCA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908D-BA10-6240-A3B5-63328769BC09}" type="datetimeFigureOut">
              <a:rPr lang="en-CO" smtClean="0"/>
              <a:t>9/1/22</a:t>
            </a:fld>
            <a:endParaRPr lang="en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13C2E-B739-D640-9A5C-C0B71A11A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AC26B-D4C3-6846-A4EA-0FD1F1CD7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2C3F-C660-B840-942A-7A7A5507C7C0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0076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FB7A65-4DB9-9646-BA6E-799BA1688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957D88-31B8-3F4B-924E-D306B8AFA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9A7A4-F73B-F54A-8A1C-1CE2ACA81C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9908D-BA10-6240-A3B5-63328769BC09}" type="datetimeFigureOut">
              <a:rPr lang="en-CO" smtClean="0"/>
              <a:t>9/1/22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911C2-0843-E240-843C-48367D757F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9084E-A168-7845-9BCA-F6462BFA9E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62C3F-C660-B840-942A-7A7A5507C7C0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626704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4BFCA-984D-D348-8B68-CAAE09CC64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69CD7D-F982-4A47-BEB5-017350D2C7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141887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D18C2-0C7B-6B4F-A6F0-EA811041C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9FDEA-1096-4943-9124-EBA061EA3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104535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A35B0-1195-494C-9E9C-D385B1CA2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3C120-10C6-BD43-855F-B36A249DD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4070388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2022-09-01T15:20:18Z</dcterms:created>
  <dcterms:modified xsi:type="dcterms:W3CDTF">2022-09-01T15:22:35Z</dcterms:modified>
</cp:coreProperties>
</file>