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084c56b223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084c56b223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1084c56b223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1084c56b223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1084c56b223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1084c56b223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1084c56b223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1084c56b223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084c56b223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1084c56b223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>
            <p:ph type="title"/>
          </p:nvPr>
        </p:nvSpPr>
        <p:spPr>
          <a:xfrm>
            <a:off x="3371725" y="573875"/>
            <a:ext cx="5460600" cy="4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b="1" lang="en" sz="1400"/>
              <a:t>TEMPLATE INSTRUCTIONS: DELETE SLIDE AFTER READING</a:t>
            </a:r>
            <a:endParaRPr sz="14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2520"/>
          </a:p>
        </p:txBody>
      </p:sp>
      <p:sp>
        <p:nvSpPr>
          <p:cNvPr id="56" name="Google Shape;56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 lnSpcReduction="1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Instructions on the use of the Seismic Inversion Powerpoint Template: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68605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template has been designed to aid you in the preparation of your presentation.</a:t>
            </a:r>
            <a:b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68605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28571"/>
              <a:buChar char="•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first slide must include the full Conference design (See slide 2) and all content slides (See page 3-6) must include the EAGE and event logos at the top.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68605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28571"/>
              <a:buChar char="•"/>
            </a:pPr>
            <a:r>
              <a:rPr b="1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order to preserve the academic nature of the technical programme, the presenters should limit the use of company or professional logos to the title slide and/or the acknowledgments slide.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68605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28571"/>
              <a:buChar char="•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Aside from these specifications, all information on the following slides constitute suggestions, and you may adapt the template to suit the purposes of your presentation.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68605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28571"/>
              <a:buChar char="•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look forward to meeting you at the Second EAGE Conference on Seismic Inversion!  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15"/>
          <p:cNvSpPr txBox="1"/>
          <p:nvPr/>
        </p:nvSpPr>
        <p:spPr>
          <a:xfrm>
            <a:off x="2291700" y="3028100"/>
            <a:ext cx="45606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 sz="1800">
                <a:solidFill>
                  <a:schemeClr val="dk1"/>
                </a:solidFill>
              </a:rPr>
              <a:t>Author, Company and/or Logo Information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p15"/>
          <p:cNvSpPr txBox="1"/>
          <p:nvPr/>
        </p:nvSpPr>
        <p:spPr>
          <a:xfrm>
            <a:off x="2950500" y="1777400"/>
            <a:ext cx="32430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400">
                <a:solidFill>
                  <a:schemeClr val="dk1"/>
                </a:solidFill>
              </a:rPr>
              <a:t>Abstract No.</a:t>
            </a:r>
            <a:endParaRPr sz="24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400">
                <a:solidFill>
                  <a:schemeClr val="dk1"/>
                </a:solidFill>
              </a:rPr>
              <a:t>Presentation Title</a:t>
            </a:r>
            <a:endParaRPr sz="2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6"/>
          <p:cNvSpPr txBox="1"/>
          <p:nvPr>
            <p:ph type="title"/>
          </p:nvPr>
        </p:nvSpPr>
        <p:spPr>
          <a:xfrm>
            <a:off x="3683100" y="547650"/>
            <a:ext cx="5149200" cy="54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n" sz="2000"/>
              <a:t>SLIDE TITLE HERE (if applicable)</a:t>
            </a:r>
            <a:endParaRPr sz="14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 sz="2000">
                <a:solidFill>
                  <a:schemeClr val="dk1"/>
                </a:solidFill>
              </a:rPr>
              <a:t>Delete: Change to suit your presentation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7"/>
          <p:cNvSpPr txBox="1"/>
          <p:nvPr>
            <p:ph type="title"/>
          </p:nvPr>
        </p:nvSpPr>
        <p:spPr>
          <a:xfrm>
            <a:off x="3683100" y="547650"/>
            <a:ext cx="5149200" cy="54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/>
              <a:t>SLIDE TITLE HERE (if applicable)</a:t>
            </a:r>
            <a:endParaRPr sz="14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</a:rPr>
              <a:t>Delete: Change to suit your presentation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8"/>
          <p:cNvSpPr txBox="1"/>
          <p:nvPr>
            <p:ph type="title"/>
          </p:nvPr>
        </p:nvSpPr>
        <p:spPr>
          <a:xfrm>
            <a:off x="3973050" y="563150"/>
            <a:ext cx="5095500" cy="46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5000"/>
              <a:buFont typeface="Arial"/>
              <a:buNone/>
            </a:pPr>
            <a:r>
              <a:rPr b="1" lang="en" sz="2000"/>
              <a:t>Acknowledgements / Thank You / Questions</a:t>
            </a:r>
            <a:endParaRPr sz="14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18"/>
          <p:cNvSpPr txBox="1"/>
          <p:nvPr/>
        </p:nvSpPr>
        <p:spPr>
          <a:xfrm>
            <a:off x="1860600" y="1863750"/>
            <a:ext cx="54228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 sz="2000">
                <a:solidFill>
                  <a:schemeClr val="dk1"/>
                </a:solidFill>
              </a:rPr>
              <a:t>One-Column Format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18"/>
          <p:cNvSpPr txBox="1"/>
          <p:nvPr/>
        </p:nvSpPr>
        <p:spPr>
          <a:xfrm>
            <a:off x="1479450" y="2920725"/>
            <a:ext cx="61851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 sz="2000">
                <a:solidFill>
                  <a:schemeClr val="dk1"/>
                </a:solidFill>
              </a:rPr>
              <a:t>Author, Company and/or Logo Information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