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y/6fqQ5lX65xU+F0IVeARQgCL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title="24405-ACR26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5" name="Google Shape;95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2" name="Google Shape;10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