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iy/6fqQ5lX65xU+F0IVeARQgCL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1" title="24405-ACR26 Promo Package_PPT Wid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1" name="Google Shape;91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92" name="Google Shape;9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64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" name="Google Shape;94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5" name="Google Shape;95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01" name="Google Shape;101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102" name="Google Shape;10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2022-06-27T13:03:48Z</dcterms:created>
  <dc:creator>Jeanne Loh</dc:creator>
</cp:coreProperties>
</file>