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6c004b4d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6c004b4d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91c85a8e2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91c85a8e2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91c85a8e25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91c85a8e25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91c85a8e2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91c85a8e2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 title="24402-SPD26 Promo Package_PPT Wide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