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537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315B4-2E1A-C54F-9C68-A63FC9A8FC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F8311-5635-CD40-9003-B70A8D48A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152F99-3AAA-CB48-B313-89D6C600C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092FF-3192-CC47-9403-5B00A60F8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06EC1-4F71-6241-AA0F-E2F6063EF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3009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B3F32-A893-5D46-B2EB-CEA587D13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6269D2-4325-9943-B398-9B1C2BE203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805C44-9D24-B445-B381-CAE0A6D8BE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FAFED-C252-AE48-88BB-32AC80784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C72D8-9BB4-B84E-B13E-5B4039FEA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8A02F2-04AB-1E4E-8F81-130BE0DC0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9451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9D71A-3612-F14E-97D8-DD0BCE03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A44767-88AF-4540-9F72-BEDBB05AE5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C120B-EA4F-2345-AB26-DA18466D6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A3D97-48EE-5E46-8B92-23F6410F0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A9FA17-918C-1B47-967E-AE77C3871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07811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0ED318-0574-3548-BFAB-C21547A134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DA9475-5C6D-8A40-B855-DD35C53EC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30161-52DE-D741-9F1D-9C7920BD3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6C2CC-388F-B648-81E9-C79706735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D5420-AE6A-D44B-8B3F-E5C9B71D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44322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E645D-617A-7F4A-B907-0C9254574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BC3496-F439-9A49-9769-600ADCC70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16147-22D5-7E4F-9F7C-6963C9354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5F96F-D779-3D4A-87CA-5F2C52D61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5133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3E368-41AF-4442-8131-55C7AA020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7F6A4-B1C9-EB42-9E44-268E041EF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C47AE6-5BEC-934F-AA37-6BC146C99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335013-6CEF-CC42-AA0E-7DA65CA29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191BB-E615-0642-86BF-109B2E55C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08127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03B4C-864C-3440-AFDE-B6F67C119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74854-E722-584B-B57C-331616A82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772977-6C8D-F94A-A5CE-907368985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4DE07-F936-364B-BB8E-D6AC30184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C0B92-73F3-914A-93E0-3ADEDD8B5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08507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D3D88-A50C-EB45-809F-B8F260CF4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AED711-8DE1-1D42-A644-5E39FAE4C7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1A872-47B8-3B47-8B5D-1BE5E46FF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48DE8A-0E51-EF43-85B9-F171EB160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D6ED5-FAB2-FB46-AA2A-3B140A58E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EC542-2450-1043-B0E0-29088F75D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55132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E3499-6FF7-EB41-8E70-67D8DB506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9F0FD-391D-184A-B8B5-AB1B23EF9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DD230-877C-854C-A92B-EEB30BCA71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923117-E4BA-5245-B401-D85D77F8A9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C77FA7-E51F-6649-B1C5-0AF9894BFA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2AFAD2-FE03-4548-86B5-365074505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A4FF7F-FD99-A34F-9023-DF26B34C6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9A0637-38B1-F747-8E42-7AE24AF14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993512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1151D-E5FC-3D4C-A5F1-12819A258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575057-E70E-3F43-B824-B99FB4065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B35A22-D515-854D-88D6-9230C502D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D9A60C-7A6D-164F-B57F-22BB5764D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68364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3BBF15-A111-7D48-AE82-6C3F62C15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6D69E6-C615-B741-B1A5-D2BC5E862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D89E58-2C94-074A-A089-1B32CB0B4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21499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6AD6A-93EE-8246-92A1-F52B6A569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7AE4DD-4F7F-C145-A7EC-7CE2425AC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23079-9E37-C94E-92BC-77F685E8F9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95801-4F27-934B-8E37-1CF0CCD11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6DE084-4699-DA4C-B54C-11DB273E0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858DB4-EA93-E747-9E42-4074450F0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87743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588255-A457-4D4D-AB82-1F1293D73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5EDCF1-67FA-E74D-9CD0-3E8245547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74D62-377C-5640-9655-949FF8CED3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5C8D8-55F1-514F-AAB0-48D4126D4EB2}" type="datetimeFigureOut">
              <a:rPr lang="en-NL" smtClean="0"/>
              <a:t>11/08/2020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BAE89-CEE0-1D4E-83F7-FAD3E96B4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92939-BA81-6A4A-A99D-0213CBE122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9A814-82C3-DF4F-AFBE-391A02066162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19482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2197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A1EC8-6B76-B34F-94C3-420801189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87A4F-15CF-7340-B39C-6F5011AA5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96550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A1EC8-6B76-B34F-94C3-420801189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87A4F-15CF-7340-B39C-6F5011AA5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79733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E54E8-1A87-9A48-951E-174C115AC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CF9AD-1CFD-2945-9A7D-2F3E4F56B8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15421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Contreras</dc:creator>
  <cp:lastModifiedBy>Angela Contreras</cp:lastModifiedBy>
  <cp:revision>4</cp:revision>
  <dcterms:created xsi:type="dcterms:W3CDTF">2020-08-04T13:08:02Z</dcterms:created>
  <dcterms:modified xsi:type="dcterms:W3CDTF">2020-08-11T14:39:04Z</dcterms:modified>
</cp:coreProperties>
</file>