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37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15B4-2E1A-C54F-9C68-A63FC9A8F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F8311-5635-CD40-9003-B70A8D48A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52F99-3AAA-CB48-B313-89D6C600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092FF-3192-CC47-9403-5B00A60F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6EC1-4F71-6241-AA0F-E2F6063E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00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3F32-A893-5D46-B2EB-CEA587D1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269D2-4325-9943-B398-9B1C2BE20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05C44-9D24-B445-B381-CAE0A6D8B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FAFED-C252-AE48-88BB-32AC8078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72D8-9BB4-B84E-B13E-5B4039FE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A02F2-04AB-1E4E-8F81-130BE0DC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45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D71A-3612-F14E-97D8-DD0BCE03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44767-88AF-4540-9F72-BEDBB05A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120B-EA4F-2345-AB26-DA18466D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3D97-48EE-5E46-8B92-23F6410F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9FA17-918C-1B47-967E-AE77C387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7811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ED318-0574-3548-BFAB-C21547A13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A9475-5C6D-8A40-B855-DD35C53EC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30161-52DE-D741-9F1D-9C7920BD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6C2CC-388F-B648-81E9-C7970673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5420-AE6A-D44B-8B3F-E5C9B71D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432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645D-617A-7F4A-B907-0C925457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C3496-F439-9A49-9769-600ADCC7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16147-22D5-7E4F-9F7C-6963C935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5F96F-D779-3D4A-87CA-5F2C52D6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133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E368-41AF-4442-8131-55C7AA02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F6A4-B1C9-EB42-9E44-268E041EF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7AE6-5BEC-934F-AA37-6BC146C9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5013-6CEF-CC42-AA0E-7DA65CA2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91BB-E615-0642-86BF-109B2E55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12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3B4C-864C-3440-AFDE-B6F67C11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74854-E722-584B-B57C-331616A82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72977-6C8D-F94A-A5CE-90736898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4DE07-F936-364B-BB8E-D6AC3018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C0B92-73F3-914A-93E0-3ADEDD8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5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3D88-A50C-EB45-809F-B8F260CF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D711-8DE1-1D42-A644-5E39FAE4C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1A872-47B8-3B47-8B5D-1BE5E46FF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8DE8A-0E51-EF43-85B9-F171EB16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D6ED5-FAB2-FB46-AA2A-3B140A58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C542-2450-1043-B0E0-29088F75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513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3499-6FF7-EB41-8E70-67D8DB50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9F0FD-391D-184A-B8B5-AB1B23EF9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DD230-877C-854C-A92B-EEB30BCA7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23117-E4BA-5245-B401-D85D77F8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77FA7-E51F-6649-B1C5-0AF9894BF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AFAD2-FE03-4548-86B5-3650745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4FF7F-FD99-A34F-9023-DF26B34C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A0637-38B1-F747-8E42-7AE24AF1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35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151D-E5FC-3D4C-A5F1-12819A25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75057-E70E-3F43-B824-B99FB406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35A22-D515-854D-88D6-9230C502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9A60C-7A6D-164F-B57F-22BB5764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836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BBF15-A111-7D48-AE82-6C3F62C1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D69E6-C615-B741-B1A5-D2BC5E86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89E58-2C94-074A-A089-1B32CB0B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2149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AD6A-93EE-8246-92A1-F52B6A56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E4DD-4F7F-C145-A7EC-7CE2425A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23079-9E37-C94E-92BC-77F685E8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5801-4F27-934B-8E37-1CF0CCD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E084-4699-DA4C-B54C-11DB273E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58DB4-EA93-E747-9E42-4074450F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774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88255-A457-4D4D-AB82-1F1293D7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DCF1-67FA-E74D-9CD0-3E824554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4D62-377C-5640-9655-949FF8CED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C8D8-55F1-514F-AAB0-48D4126D4EB2}" type="datetimeFigureOut">
              <a:rPr lang="en-NL" smtClean="0"/>
              <a:t>11/08/2020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AE89-CEE0-1D4E-83F7-FAD3E96B4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2939-BA81-6A4A-A99D-0213CBE12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A814-82C3-DF4F-AFBE-391A0206616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194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9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1EC8-6B76-B34F-94C3-42080118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7A4F-15CF-7340-B39C-6F5011AA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655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1EC8-6B76-B34F-94C3-42080118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7A4F-15CF-7340-B39C-6F5011AA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7973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54E8-1A87-9A48-951E-174C115A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F9AD-1CFD-2945-9A7D-2F3E4F56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1542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Contreras</dc:creator>
  <cp:lastModifiedBy>Angela Contreras</cp:lastModifiedBy>
  <cp:revision>4</cp:revision>
  <dcterms:created xsi:type="dcterms:W3CDTF">2020-08-04T13:08:02Z</dcterms:created>
  <dcterms:modified xsi:type="dcterms:W3CDTF">2020-08-11T14:39:04Z</dcterms:modified>
</cp:coreProperties>
</file>