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3"/>
  </p:sldMasterIdLst>
  <p:notesMasterIdLst>
    <p:notesMasterId r:id="rId4"/>
  </p:notesMasterIdLst>
  <p:sldIdLst>
    <p:sldId id="256" r:id="rId5"/>
    <p:sldId id="257" r:id="rId6"/>
    <p:sldId id="258" r:id="rId7"/>
  </p:sldIdLst>
  <p:sldSz cy="6858000" cx="12192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r:id="rId8" roundtripDataSignature="AMtx7mhh9riEhRDdsmY969/mIPkfZNTmB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customschemas.google.com/relationships/presentationmetadata" Target="meta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82" name="Google Shape;82;p1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89" name="Google Shape;89;p2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99" name="Google Shape;99;p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13"/>
          <p:cNvSpPr txBox="1"/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13"/>
          <p:cNvSpPr txBox="1"/>
          <p:nvPr>
            <p:ph idx="1" type="subTitle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14" name="Google Shape;14;p1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1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1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MY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22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22"/>
          <p:cNvSpPr txBox="1"/>
          <p:nvPr>
            <p:ph idx="1" type="body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2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2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2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MY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23"/>
          <p:cNvSpPr txBox="1"/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23"/>
          <p:cNvSpPr txBox="1"/>
          <p:nvPr>
            <p:ph idx="1" type="body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2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2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2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MY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14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14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0" name="Google Shape;20;p14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14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14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MY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15"/>
          <p:cNvSpPr txBox="1"/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15"/>
          <p:cNvSpPr txBox="1"/>
          <p:nvPr>
            <p:ph idx="1" type="body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26" name="Google Shape;26;p15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15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15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MY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16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16"/>
          <p:cNvSpPr txBox="1"/>
          <p:nvPr>
            <p:ph idx="1" type="body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2" name="Google Shape;32;p16"/>
          <p:cNvSpPr txBox="1"/>
          <p:nvPr>
            <p:ph idx="2" type="body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3" name="Google Shape;33;p16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16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16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MY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17"/>
          <p:cNvSpPr txBox="1"/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17"/>
          <p:cNvSpPr txBox="1"/>
          <p:nvPr>
            <p:ph idx="1" type="body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39" name="Google Shape;39;p17"/>
          <p:cNvSpPr txBox="1"/>
          <p:nvPr>
            <p:ph idx="2" type="body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0" name="Google Shape;40;p17"/>
          <p:cNvSpPr txBox="1"/>
          <p:nvPr>
            <p:ph idx="3" type="body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1" name="Google Shape;41;p17"/>
          <p:cNvSpPr txBox="1"/>
          <p:nvPr>
            <p:ph idx="4" type="body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2" name="Google Shape;42;p17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17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17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MY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8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18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18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18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MY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9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19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19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MY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20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20"/>
          <p:cNvSpPr txBox="1"/>
          <p:nvPr>
            <p:ph idx="1" type="body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57" name="Google Shape;57;p20"/>
          <p:cNvSpPr txBox="1"/>
          <p:nvPr>
            <p:ph idx="2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58" name="Google Shape;58;p20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20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20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MY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21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21"/>
          <p:cNvSpPr/>
          <p:nvPr>
            <p:ph idx="2" type="pic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21"/>
          <p:cNvSpPr txBox="1"/>
          <p:nvPr>
            <p:ph idx="1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5" name="Google Shape;65;p2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2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2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MY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2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p12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1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1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1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MY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3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2.jp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2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/>
          <p:cNvSpPr/>
          <p:nvPr/>
        </p:nvSpPr>
        <p:spPr>
          <a:xfrm>
            <a:off x="-1" y="0"/>
            <a:ext cx="12188952" cy="6858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5" name="Google Shape;85;p1"/>
          <p:cNvSpPr/>
          <p:nvPr/>
        </p:nvSpPr>
        <p:spPr>
          <a:xfrm>
            <a:off x="0" y="2207602"/>
            <a:ext cx="12191999" cy="3162146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25000">
                <a:srgbClr val="000000">
                  <a:alpha val="12941"/>
                </a:srgbClr>
              </a:gs>
              <a:gs pos="50000">
                <a:srgbClr val="000000">
                  <a:alpha val="27843"/>
                </a:srgbClr>
              </a:gs>
              <a:gs pos="75000">
                <a:srgbClr val="000000">
                  <a:alpha val="12941"/>
                </a:srgbClr>
              </a:gs>
              <a:gs pos="100000">
                <a:srgbClr val="000000">
                  <a:alpha val="0"/>
                </a:srgbClr>
              </a:gs>
            </a:gsLst>
            <a:lin ang="1620000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86" name="Google Shape;86;p1" title="23948-HPC25 Promo Package_PPT Wide.jp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2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t/>
            </a:r>
            <a:endParaRPr/>
          </a:p>
        </p:txBody>
      </p:sp>
      <p:sp>
        <p:nvSpPr>
          <p:cNvPr id="92" name="Google Shape;92;p2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4572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t/>
            </a:r>
            <a:endParaRPr/>
          </a:p>
        </p:txBody>
      </p:sp>
      <p:pic>
        <p:nvPicPr>
          <p:cNvPr descr="Graphical user interface, application&#10;&#10;Description automatically generated" id="93" name="Google Shape;93;p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236417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94" name="Google Shape;94;p2"/>
          <p:cNvSpPr txBox="1"/>
          <p:nvPr/>
        </p:nvSpPr>
        <p:spPr>
          <a:xfrm>
            <a:off x="5131633" y="2728454"/>
            <a:ext cx="1928733" cy="30777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-MY" sz="1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Paper Number and Title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95" name="Google Shape;95;p2"/>
          <p:cNvCxnSpPr/>
          <p:nvPr/>
        </p:nvCxnSpPr>
        <p:spPr>
          <a:xfrm>
            <a:off x="1182029" y="3178098"/>
            <a:ext cx="10292576" cy="0"/>
          </a:xfrm>
          <a:prstGeom prst="straightConnector1">
            <a:avLst/>
          </a:prstGeom>
          <a:noFill/>
          <a:ln cap="flat" cmpd="sng" w="9525">
            <a:solidFill>
              <a:srgbClr val="3E6EC2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96" name="Google Shape;96;p2"/>
          <p:cNvSpPr txBox="1"/>
          <p:nvPr/>
        </p:nvSpPr>
        <p:spPr>
          <a:xfrm>
            <a:off x="5113197" y="3357640"/>
            <a:ext cx="2005677" cy="30777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-MY" sz="1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Presenter’s Information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3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t/>
            </a:r>
            <a:endParaRPr/>
          </a:p>
        </p:txBody>
      </p:sp>
      <p:sp>
        <p:nvSpPr>
          <p:cNvPr id="102" name="Google Shape;102;p3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4572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t/>
            </a:r>
            <a:endParaRPr/>
          </a:p>
        </p:txBody>
      </p:sp>
      <p:pic>
        <p:nvPicPr>
          <p:cNvPr descr="Graphical user interface, application&#10;&#10;Description automatically generated" id="103" name="Google Shape;103;p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04" name="Google Shape;104;p3"/>
          <p:cNvSpPr txBox="1"/>
          <p:nvPr/>
        </p:nvSpPr>
        <p:spPr>
          <a:xfrm>
            <a:off x="4984594" y="3228945"/>
            <a:ext cx="1853392" cy="4001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b="1" i="0" lang="en-MY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THANK YOU.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2022-06-27T13:03:48Z</dcterms:created>
  <dc:creator>Jeanne Loh</dc:creator>
</cp:coreProperties>
</file>