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1c0390e59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1c0390e59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1c0390e59e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1c0390e59e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1c0390e59e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1c0390e59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80387" l="0" r="0" t="0"/>
          <a:stretch/>
        </p:blipFill>
        <p:spPr>
          <a:xfrm>
            <a:off x="0" y="0"/>
            <a:ext cx="9144003" cy="1008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 rotWithShape="1">
          <a:blip r:embed="rId3">
            <a:alphaModFix/>
          </a:blip>
          <a:srcRect b="80387" l="0" r="0" t="0"/>
          <a:stretch/>
        </p:blipFill>
        <p:spPr>
          <a:xfrm>
            <a:off x="0" y="0"/>
            <a:ext cx="9144003" cy="1008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3">
            <a:alphaModFix/>
          </a:blip>
          <a:srcRect b="80387" l="0" r="0" t="0"/>
          <a:stretch/>
        </p:blipFill>
        <p:spPr>
          <a:xfrm>
            <a:off x="0" y="0"/>
            <a:ext cx="9144003" cy="1008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