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</p:sldIdLst>
  <p:sldSz cx="30275213" cy="42803763"/>
  <p:notesSz cx="14224000" cy="2010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658"/>
  </p:normalViewPr>
  <p:slideViewPr>
    <p:cSldViewPr>
      <p:cViewPr varScale="1">
        <p:scale>
          <a:sx n="17" d="100"/>
          <a:sy n="17" d="100"/>
        </p:scale>
        <p:origin x="4016" y="512"/>
      </p:cViewPr>
      <p:guideLst>
        <p:guide orient="horz" pos="6132"/>
        <p:guide pos="4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243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73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94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124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369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57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828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100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053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89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367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4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Zamir Ahmad Zamani</cp:lastModifiedBy>
  <cp:revision>2</cp:revision>
  <cp:lastPrinted>2024-12-19T08:59:10Z</cp:lastPrinted>
  <dcterms:created xsi:type="dcterms:W3CDTF">2024-12-18T09:56:57Z</dcterms:created>
  <dcterms:modified xsi:type="dcterms:W3CDTF">2024-12-19T09:05:30Z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2024-12-18T00:00:00Z</vt:filetime>
  </property>
  <property fmtid="{D5CDD505-2E9C-101B-9397-08002B2CF9AE}" pid="5" name="Producer">
    <vt:lpwstr>Adobe PDF Library 17.0</vt:lpwstr>
  </property>
</Properties>
</file>