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548"/>
  </p:normalViewPr>
  <p:slideViewPr>
    <p:cSldViewPr snapToGrid="0" snapToObjects="1">
      <p:cViewPr varScale="1">
        <p:scale>
          <a:sx n="105" d="100"/>
          <a:sy n="105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3EBD-5D00-3749-973B-8374F56DE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4FE9B-85F2-FF41-ADFB-64B28838B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FE7D8-8117-6D4B-A981-493DAC97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18B0C-995C-B849-8CD8-BBD97011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9330E-4BEB-4A4E-9FAF-36D356687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A5EDF-D60B-8B41-B202-3A90DFAD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30383-BE57-DD4E-8C60-1F85AC115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82B66-543F-A24D-AFF0-132F28306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0E7E3-D3B3-0A4C-B40E-179FB4F6F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0A79B-C06E-7F48-BD92-62602CEB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8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2D3B7-21CD-8A4C-B824-B2FB1B333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39F64-B6E3-A44A-BCA8-3FA8B64FC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D33AC-0491-4F4A-A7F8-B13D82C57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6CB4A-ADF3-4146-AD81-2F15868F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9891A-46D4-E844-8912-2DA821E7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2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466B-0732-BB4C-B80F-455482DD3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814EE-9EEF-EF4F-8F0B-6E2977DFB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808C5-53DB-0143-B194-87B37090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15250-F0AD-0D44-A204-A8E2DE40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3BBC5-5A62-4B48-8D40-776DB948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6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3496-E6E5-D744-866C-4D2971F3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8EA89-EBB8-E844-96B1-7A417ECE4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781A8-A0D4-7246-A796-1DC38EB40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D78CA-17C3-7243-8C8E-6B0490FB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3BB25-D32D-F043-A11F-3032E7DE4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1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5C1F-9CD6-BC4E-9C40-6ADA589B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96940-B73F-F04A-80F6-271BFC244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946CB-2DBC-344A-A166-87A039957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227F3-2B8E-7B40-BF3B-5B645A181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1157D-C72F-5446-BFCA-91EF233C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ECD7B-11C9-5040-8236-81C49C5D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3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E0C1-717B-EB42-BC51-0C0AF961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8610D-95FF-3040-9865-E2F7F027A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1A18F-09AF-1C46-A81E-97C594B6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6387F-A458-B04B-8275-0B2BB7385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8E41E7-9FCD-FA40-9C0B-D1487EA0A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D3940-0C63-4240-B12C-227D33E1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10664-6C75-E148-AE26-A1C35405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9C816D-003B-9B48-9908-03043A6F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2DB0-0AF2-434A-BF2E-8BD3C908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8AA96-0B17-4147-8E55-C3A4D72A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248CB-7A85-0842-9C88-CD38C3BD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ED43A9-2F6B-9940-A205-3D30A536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0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883AC-0F53-7A43-84FE-F4C886B3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D99750-ACA3-FB4E-A6B8-5F2BDB20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C60BD-6D5D-C340-9CBE-9CFCA546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2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4940-262F-C245-A54D-E7A1490A1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79954-141E-BA4F-96FA-66F594021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30ED1-4E24-3345-98FC-DEEC00A77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469E3-C56C-DD45-83FF-25BA2C5DE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97A70-24F9-4A4F-A100-302F4217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EC62F-13F7-F64D-B2B4-13858013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7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FE15-1E66-D944-8DF2-720C055A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16CEE-7F6D-4649-891B-878BCB218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7E2C6D-0968-1442-AC14-58C553486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26467-9CEE-3246-B6BF-813958408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8DE4B-A6DC-274C-B770-8CFA1A83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E33AA-961C-3740-9B2D-78B8E13F8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9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486F41-6936-624A-A352-3C6329F1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4CD1B-0B83-ED4B-9C22-BC3782A84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192EB-E871-244B-B14F-9C628F95D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A651-7A5B-AE40-9D4E-07D409C95A9B}" type="datetimeFigureOut">
              <a:rPr lang="en-US" smtClean="0"/>
              <a:t>5/10/19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22349-8968-2546-AE7D-DBFAE0034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BBC70-0768-6447-B69B-AA672E449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98DDF-DE08-AB4F-9062-4BB5B8356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3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6E62-C6E1-3743-A128-6C96E389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838" y="365125"/>
            <a:ext cx="9224962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E2F76-A892-784D-8105-71E562463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838" y="1825625"/>
            <a:ext cx="9224962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9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C76B-C669-984E-95C1-8B3EFA6D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447E5-1955-A740-9FF4-4287EC712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12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Ucenic</dc:creator>
  <cp:lastModifiedBy>Petra Ucenic</cp:lastModifiedBy>
  <cp:revision>3</cp:revision>
  <dcterms:created xsi:type="dcterms:W3CDTF">2019-01-17T07:54:10Z</dcterms:created>
  <dcterms:modified xsi:type="dcterms:W3CDTF">2019-05-10T10:42:19Z</dcterms:modified>
</cp:coreProperties>
</file>