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56" r:id="rId3"/>
    <p:sldId id="260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5"/>
    <p:restoredTop sz="94673"/>
  </p:normalViewPr>
  <p:slideViewPr>
    <p:cSldViewPr snapToGrid="0">
      <p:cViewPr varScale="1">
        <p:scale>
          <a:sx n="62" d="100"/>
          <a:sy n="62" d="100"/>
        </p:scale>
        <p:origin x="9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AA48-652E-D140-8C0D-14EBC2E3D6C8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AF007-5803-A54C-A632-B66C16384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170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F007-5803-A54C-A632-B66C1638481C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0850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F9DD-4A42-7DA2-F79D-55A5B9518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70BDB-8DF0-080E-F5DF-FAC0C869F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5F41B-14BF-C715-7A8A-D70F66F6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F4199-6D22-DBF7-5531-A5BA1B32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AF18E-091A-ABBA-17A9-FF4440A3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873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ABD9-E4A4-A6BF-FCE0-2B7A928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C9489-9010-5B85-1D7F-B6C82EA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A81B3-450A-6483-CE58-AD21F3E2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B46D3-FB40-B297-D831-DD9C36E2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BAAF-8153-1691-A3D5-1883784A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0083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06AAD-52ED-F83A-6962-316DA99CE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27F76-F891-8F99-B9A8-78E4CC4E6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E903A-E20D-9EFE-968D-AE3C91A4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43D59-889F-1A10-D59B-68B8040C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2002A-D1B4-6656-4F8E-CC7CD55C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8552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FBE2-9B31-4ED0-C6FE-27896F62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0BB8-95B2-3F66-EDD6-A47B704C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D1100-4134-CED9-091A-B83372EB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0117-7129-D53D-0CAC-86CE2AEB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B2B0D-0345-79FB-A8E3-4A95E2EB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9885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953D-EA3C-9D75-970A-1F818812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EE361-0757-C584-1603-439AC0F80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D2EB-DC4E-949E-09ED-8A1B0B98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1FFF-0940-7CF1-BA84-66A1FFD0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41621-E684-2611-996D-2FE4CDB3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700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F96D-319C-10C8-A7D4-2F66B90D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8717-29F9-1FB8-231B-58F1634EC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8685E-5BF2-9F01-1779-55866D48B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D081B-9287-FD50-9B58-10E8654B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9CBEE-94BB-C102-A686-FB917696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972F0-FE4C-6393-BD25-F23F360A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155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1ADFB-9B91-6970-ABBF-11F79615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5C8CD-323A-D940-5051-462F7301B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8313A-9D83-EAF2-8411-3E42F430A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907AB-B102-8598-87DE-D99146E24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230EA8-2339-E314-3823-E6956609C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072E7-3B55-11DA-8F76-299AC8B8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469A2-BE1B-C73D-23F2-600DF5EA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7D645-915F-44EE-73F5-348CAAC1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2018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D95D-F878-AA36-4F1E-41678466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CC9E6-8708-0745-6BFA-6CF8609C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CD18A-2B25-F4D3-5400-C87EA28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01CAA-3447-3CDC-2D6E-CFC4E263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005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1CF0B-0C71-A2D0-0E11-B7DAD649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4CA54-DFBA-8C60-9814-F3914F15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3EA09-7ECC-3559-4AF1-AE28BDAC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8016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45CD-75F0-4F16-835C-E250DC96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C0506-708D-366F-85DC-6193EC54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E1482-495E-8810-6CEF-1C26F9BFC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42170-5C63-BE96-938A-1ADB6A2C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3DF78-4923-C8D8-71E1-06743B62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F351F-2DBE-DAE0-7433-AD4BC77F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613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C632-59CE-A941-9D68-FE7213C4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5801E4-C192-5868-11D1-C0BDF567D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2924F-CDFA-F417-B71D-22F5642E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DB8A5-06B3-8EBA-8A39-B21BFB0D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3E554-A063-DDAD-3D66-A0D173B4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4BDEE-D09B-EB29-AE80-112B8E11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630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424DF-0D6D-582C-68AA-C3637314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8DE73-1D9B-18F5-FD94-7E7E39C0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DA46F-B5DC-E7D8-A0A1-C339D2858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EB39-F645-0B4A-BE2C-8579F4A417FC}" type="datetimeFigureOut">
              <a:rPr lang="en-NL" smtClean="0"/>
              <a:t>29/05/2024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1CABE-52E0-4F65-45B9-FF487F1C1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75CEB-7105-C65F-3945-7D86243C2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168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white background with red lines&#10;&#10;Description automatically generated">
            <a:extLst>
              <a:ext uri="{FF2B5EF4-FFF2-40B4-BE49-F238E27FC236}">
                <a16:creationId xmlns:a16="http://schemas.microsoft.com/office/drawing/2014/main" id="{1D1CD17E-1082-B2A8-0CC7-0C7F699CC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653621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  <a:endParaRPr lang="en-NL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90DA07-F6D9-2044-B618-8C45238A832B}"/>
              </a:ext>
            </a:extLst>
          </p:cNvPr>
          <p:cNvSpPr txBox="1"/>
          <p:nvPr/>
        </p:nvSpPr>
        <p:spPr>
          <a:xfrm>
            <a:off x="1544595" y="771479"/>
            <a:ext cx="10647405" cy="6130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b="1" dirty="0" err="1"/>
              <a:t>Instructions</a:t>
            </a:r>
            <a:r>
              <a:rPr lang="nl-NL" b="1" dirty="0"/>
              <a:t> on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EAGE </a:t>
            </a:r>
            <a:r>
              <a:rPr lang="nl-NL" b="1" dirty="0" err="1"/>
              <a:t>Annual</a:t>
            </a:r>
            <a:r>
              <a:rPr lang="nl-NL" b="1" dirty="0"/>
              <a:t> 2024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  <a:endParaRPr lang="nl-NL" dirty="0"/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This</a:t>
            </a:r>
            <a:r>
              <a:rPr lang="nl-NL" dirty="0"/>
              <a:t> template has been </a:t>
            </a:r>
            <a:r>
              <a:rPr lang="nl-NL" dirty="0" err="1"/>
              <a:t>designed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aid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preparation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Technical </a:t>
            </a:r>
            <a:r>
              <a:rPr lang="nl-NL" dirty="0" err="1"/>
              <a:t>Programme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EAGE </a:t>
            </a:r>
            <a:r>
              <a:rPr lang="nl-NL" dirty="0" err="1"/>
              <a:t>Annual</a:t>
            </a:r>
            <a:r>
              <a:rPr lang="nl-NL" dirty="0"/>
              <a:t> 2024 in Oslo (</a:t>
            </a:r>
            <a:r>
              <a:rPr lang="nl-NL" dirty="0" err="1"/>
              <a:t>June</a:t>
            </a:r>
            <a:r>
              <a:rPr lang="nl-NL" dirty="0"/>
              <a:t> 10-13). 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first slide (page 2) must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full EAGE logo. Presentation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included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first slide (page 2) or on </a:t>
            </a:r>
            <a:r>
              <a:rPr lang="nl-NL" dirty="0" err="1"/>
              <a:t>the</a:t>
            </a:r>
            <a:r>
              <a:rPr lang="nl-NL" dirty="0"/>
              <a:t> second slide (page 3).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second slide (page 3)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(co-)</a:t>
            </a:r>
            <a:r>
              <a:rPr lang="nl-NL" dirty="0" err="1"/>
              <a:t>author</a:t>
            </a:r>
            <a:r>
              <a:rPr lang="nl-NL" dirty="0"/>
              <a:t> </a:t>
            </a:r>
            <a:r>
              <a:rPr lang="nl-NL" dirty="0" err="1"/>
              <a:t>names</a:t>
            </a:r>
            <a:r>
              <a:rPr lang="nl-NL" dirty="0"/>
              <a:t> </a:t>
            </a:r>
            <a:r>
              <a:rPr lang="nl-NL" b="1" dirty="0"/>
              <a:t>(no </a:t>
            </a:r>
            <a:r>
              <a:rPr lang="nl-NL" b="1" dirty="0" err="1"/>
              <a:t>affiliations</a:t>
            </a:r>
            <a:r>
              <a:rPr lang="nl-NL" b="1" dirty="0"/>
              <a:t>!)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</a:t>
            </a:r>
            <a:r>
              <a:rPr lang="nl-NL" dirty="0" err="1"/>
              <a:t>middle</a:t>
            </a:r>
            <a:r>
              <a:rPr lang="nl-NL" dirty="0"/>
              <a:t> slides (</a:t>
            </a:r>
            <a:r>
              <a:rPr lang="nl-NL" dirty="0" err="1"/>
              <a:t>see</a:t>
            </a:r>
            <a:r>
              <a:rPr lang="nl-NL" dirty="0"/>
              <a:t> page 4) must </a:t>
            </a:r>
            <a:r>
              <a:rPr lang="nl-NL" dirty="0" err="1"/>
              <a:t>inclue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EAGE logo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bottom</a:t>
            </a:r>
            <a:r>
              <a:rPr lang="nl-NL" dirty="0"/>
              <a:t> right corner.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b="1" dirty="0" err="1"/>
              <a:t>Presentations</a:t>
            </a:r>
            <a:r>
              <a:rPr lang="nl-NL" b="1" dirty="0"/>
              <a:t> are on </a:t>
            </a:r>
            <a:r>
              <a:rPr lang="nl-NL" b="1" dirty="0" err="1"/>
              <a:t>your</a:t>
            </a:r>
            <a:r>
              <a:rPr lang="nl-NL" b="1" dirty="0"/>
              <a:t> </a:t>
            </a:r>
            <a:r>
              <a:rPr lang="nl-NL" b="1" dirty="0" err="1"/>
              <a:t>own</a:t>
            </a:r>
            <a:r>
              <a:rPr lang="nl-NL" b="1" dirty="0"/>
              <a:t> </a:t>
            </a:r>
            <a:r>
              <a:rPr lang="nl-NL" b="1" dirty="0" err="1"/>
              <a:t>merit</a:t>
            </a:r>
            <a:r>
              <a:rPr lang="nl-NL" b="1" dirty="0"/>
              <a:t>. It is </a:t>
            </a:r>
            <a:r>
              <a:rPr lang="nl-NL" b="1" dirty="0" err="1"/>
              <a:t>not</a:t>
            </a:r>
            <a:r>
              <a:rPr lang="nl-NL" b="1" dirty="0"/>
              <a:t> </a:t>
            </a:r>
            <a:r>
              <a:rPr lang="nl-NL" b="1" dirty="0" err="1"/>
              <a:t>allowed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include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company name, company logo or a </a:t>
            </a:r>
            <a:r>
              <a:rPr lang="nl-NL" b="1" dirty="0" err="1"/>
              <a:t>reference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company in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presentation</a:t>
            </a:r>
            <a:r>
              <a:rPr lang="nl-NL" b="1" dirty="0"/>
              <a:t>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Aside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these </a:t>
            </a:r>
            <a:r>
              <a:rPr lang="nl-NL" dirty="0" err="1"/>
              <a:t>specifications</a:t>
            </a:r>
            <a:r>
              <a:rPr lang="nl-NL" dirty="0"/>
              <a:t>, </a:t>
            </a:r>
            <a:r>
              <a:rPr lang="nl-NL" dirty="0" err="1"/>
              <a:t>all</a:t>
            </a:r>
            <a:r>
              <a:rPr lang="nl-NL" dirty="0"/>
              <a:t> information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slides </a:t>
            </a:r>
            <a:r>
              <a:rPr lang="nl-NL" dirty="0" err="1"/>
              <a:t>constitute</a:t>
            </a:r>
            <a:r>
              <a:rPr lang="nl-NL" dirty="0"/>
              <a:t> </a:t>
            </a:r>
            <a:r>
              <a:rPr lang="nl-NL" dirty="0" err="1"/>
              <a:t>suggestions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adapt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template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purposes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shape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We look forward </a:t>
            </a:r>
            <a:r>
              <a:rPr lang="nl-NL" dirty="0" err="1"/>
              <a:t>to</a:t>
            </a:r>
            <a:r>
              <a:rPr lang="nl-NL" dirty="0"/>
              <a:t> meeting </a:t>
            </a:r>
            <a:r>
              <a:rPr lang="nl-NL" dirty="0" err="1"/>
              <a:t>you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Annual</a:t>
            </a:r>
            <a:r>
              <a:rPr lang="nl-NL" dirty="0"/>
              <a:t> 2024 in Oslo!  </a:t>
            </a:r>
          </a:p>
        </p:txBody>
      </p:sp>
    </p:spTree>
    <p:extLst>
      <p:ext uri="{BB962C8B-B14F-4D97-AF65-F5344CB8AC3E}">
        <p14:creationId xmlns:p14="http://schemas.microsoft.com/office/powerpoint/2010/main" val="358799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50BE8E-9725-3EDB-7893-93647F605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24625"/>
            <a:ext cx="9144000" cy="1349829"/>
          </a:xfrm>
        </p:spPr>
        <p:txBody>
          <a:bodyPr>
            <a:normAutofit/>
          </a:bodyPr>
          <a:lstStyle/>
          <a:p>
            <a:endParaRPr lang="en-NL"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A poster of a global business&#10;&#10;Description automatically generated with medium confidence">
            <a:extLst>
              <a:ext uri="{FF2B5EF4-FFF2-40B4-BE49-F238E27FC236}">
                <a16:creationId xmlns:a16="http://schemas.microsoft.com/office/drawing/2014/main" id="{A8A45358-E659-4300-A415-364DE1962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1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0A3EE23C-D2D0-5F71-16A9-05C16F12D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1325563"/>
          </a:xfrm>
        </p:spPr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417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white background with a sphere&#10;&#10;Description automatically generated with medium confidence">
            <a:extLst>
              <a:ext uri="{FF2B5EF4-FFF2-40B4-BE49-F238E27FC236}">
                <a16:creationId xmlns:a16="http://schemas.microsoft.com/office/drawing/2014/main" id="{BD145C66-4630-9178-ED32-A5A6D7752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EB5140-5A16-E4C7-F3B5-ADAFE9E7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5662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40472499-D5F8-67CC-CD7A-50561D204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1325563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Acknowledgements / Thank You / Questions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5CC86-CAD6-990C-4D39-0B6D32EBF8CE}"/>
              </a:ext>
            </a:extLst>
          </p:cNvPr>
          <p:cNvSpPr txBox="1">
            <a:spLocks/>
          </p:cNvSpPr>
          <p:nvPr/>
        </p:nvSpPr>
        <p:spPr>
          <a:xfrm>
            <a:off x="1676400" y="1277488"/>
            <a:ext cx="9662984" cy="551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L" dirty="0"/>
              <a:t>One-column format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NL" dirty="0"/>
              <a:t>Author names only (no affiliations)</a:t>
            </a:r>
          </a:p>
        </p:txBody>
      </p:sp>
    </p:spTree>
    <p:extLst>
      <p:ext uri="{BB962C8B-B14F-4D97-AF65-F5344CB8AC3E}">
        <p14:creationId xmlns:p14="http://schemas.microsoft.com/office/powerpoint/2010/main" val="122116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640F-9ACD-0DC7-3AA7-48B3EFC3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4D9A-4A6E-A04E-8A02-C66838B84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" name="Picture 3" descr="A poster for an event&#10;&#10;Description automatically generated">
            <a:extLst>
              <a:ext uri="{FF2B5EF4-FFF2-40B4-BE49-F238E27FC236}">
                <a16:creationId xmlns:a16="http://schemas.microsoft.com/office/drawing/2014/main" id="{C3D0D8F0-752C-2AC9-7511-55E631DF1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29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212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TEMPLATE INSTRUCTION: DELETE AFTER READING</vt:lpstr>
      <vt:lpstr>PowerPoint Presentation</vt:lpstr>
      <vt:lpstr>PowerPoint Presentation</vt:lpstr>
      <vt:lpstr>PowerPoint Presentation</vt:lpstr>
      <vt:lpstr>Acknowledgements / Thank You /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Arina Sledina</dc:creator>
  <cp:lastModifiedBy>Andrey Belikov</cp:lastModifiedBy>
  <cp:revision>8</cp:revision>
  <dcterms:created xsi:type="dcterms:W3CDTF">2023-03-06T11:05:12Z</dcterms:created>
  <dcterms:modified xsi:type="dcterms:W3CDTF">2024-05-29T16:15:47Z</dcterms:modified>
</cp:coreProperties>
</file>