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60" r:id="rId4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>
        <p:scale>
          <a:sx n="98" d="100"/>
          <a:sy n="98" d="100"/>
        </p:scale>
        <p:origin x="14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D1A9EF4-AD25-B84A-A77E-2542EA0A0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1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C32C-0C45-5140-BC68-130FD6B8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D1CBD-2252-A846-98E0-9925CC746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5E370-C6EE-BE48-AC44-63A8597BC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607D-47BC-D64F-95D2-5129796B5732}" type="datetimeFigureOut">
              <a:rPr lang="en-NL" smtClean="0"/>
              <a:t>28/04/2021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C4491-C5DC-9043-BEFB-6FCC58D5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26CB9-C24B-D040-A2FF-DC33BCAE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E194-C14C-6A48-A8DC-CD26DF3DA97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7993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23321-04D5-ED4F-9BC3-386477897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D1EB8-4E5F-3C44-8E33-52B48BF82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4B870-C053-754C-B288-8F47EBAF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607D-47BC-D64F-95D2-5129796B5732}" type="datetimeFigureOut">
              <a:rPr lang="en-NL" smtClean="0"/>
              <a:t>28/04/2021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70EF8-772C-2E43-A17D-309EEA0F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024DE-B397-0C46-9F03-09A3D2B4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E194-C14C-6A48-A8DC-CD26DF3DA97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4810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BDF0699-559C-8A41-B956-9A0DF85597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B04D8AE-8066-CD4B-A723-60BEB71B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59" y="244802"/>
            <a:ext cx="10515600" cy="14014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FDB65D-E0B6-9C4B-9DA6-B1E065500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238"/>
            <a:ext cx="10515600" cy="45307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11C66C7-23EE-0449-90FB-16A33654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3EE607D-47BC-D64F-95D2-5129796B5732}" type="datetimeFigureOut">
              <a:rPr lang="en-NL" smtClean="0"/>
              <a:t>28/04/2021</a:t>
            </a:fld>
            <a:endParaRPr lang="en-NL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17DDEF3-FB52-D64C-ADFC-A1CCE998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NL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C1A1DAA-3F53-7A46-8222-8F7474FA2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382E194-C14C-6A48-A8DC-CD26DF3DA97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169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82CC6-CC62-D04F-937D-EA79EFC9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66602-8135-8548-82B4-AD8A9E292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7320B-30B4-8A41-99FE-057789255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607D-47BC-D64F-95D2-5129796B5732}" type="datetimeFigureOut">
              <a:rPr lang="en-NL" smtClean="0"/>
              <a:t>28/04/2021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3573B-6CAC-7F47-BCA3-43722FE2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9D502-FE5D-C648-8E27-174D3C0D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E194-C14C-6A48-A8DC-CD26DF3DA97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2375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B360-43B2-9542-93A6-F9272CEE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01BB6-0919-1242-8E39-CBD429D61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6D660-481D-0E44-8926-489CDB63F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A6F10-C176-1E42-A8F3-3211B5B38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607D-47BC-D64F-95D2-5129796B5732}" type="datetimeFigureOut">
              <a:rPr lang="en-NL" smtClean="0"/>
              <a:t>28/04/2021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F08EF-4EDD-C64C-86C5-1B022834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471AB-4A8F-C648-B8F6-F6D8222C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E194-C14C-6A48-A8DC-CD26DF3DA97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268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972A-8CD6-EA45-918E-0A4281F8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FBBB1-6C0E-044A-A3D3-9C82EA269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251E0-B4AB-B040-A451-D3723CF21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FC901-3B01-5545-812E-A8B70D4D6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97F38E-0FEA-ED48-BEFA-2790D95BE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B1CD8D-94B6-EC42-BD85-2BDDAB24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607D-47BC-D64F-95D2-5129796B5732}" type="datetimeFigureOut">
              <a:rPr lang="en-NL" smtClean="0"/>
              <a:t>28/04/2021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E85A8E-5DE0-8841-9C0F-91ADFDB7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A74137-4B2F-464C-A218-0DFEF427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E194-C14C-6A48-A8DC-CD26DF3DA97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9266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E2EE-9040-C74E-8F64-D3FEBC246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11380-0803-2F4B-B464-4672DD23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607D-47BC-D64F-95D2-5129796B5732}" type="datetimeFigureOut">
              <a:rPr lang="en-NL" smtClean="0"/>
              <a:t>28/04/2021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C0F63-D9A5-3E46-8A11-9CBCF11D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12F2F3-667E-BC47-8873-8DA8A20D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E194-C14C-6A48-A8DC-CD26DF3DA97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3770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4AE8CA-6AEF-C146-8CC6-6A6D9F0A10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3A6DAF9-47C2-B845-89C7-2203494F1C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7522" y="2991587"/>
            <a:ext cx="1636955" cy="1227716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67A8B219-C100-DC49-9585-E28076FD29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3EE607D-47BC-D64F-95D2-5129796B5732}" type="datetimeFigureOut">
              <a:rPr lang="en-NL" smtClean="0"/>
              <a:t>28/04/2021</a:t>
            </a:fld>
            <a:endParaRPr lang="en-NL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CDFFADB-6145-2443-96A9-95B951F6C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NL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B96D52F-36AE-6241-BB67-034ED93C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39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E194-C14C-6A48-A8DC-CD26DF3DA97B}" type="slidenum">
              <a:rPr lang="en-NL" smtClean="0"/>
              <a:pPr/>
              <a:t>‹#›</a:t>
            </a:fld>
            <a:endParaRPr lang="en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0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418A-4989-9D4D-92FA-73A13BAB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4534E-EEFF-E042-8041-8D552E4A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B17FB-155F-0E42-9C67-A9BBCDD36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BD9CE-BB94-B243-993A-A851F813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607D-47BC-D64F-95D2-5129796B5732}" type="datetimeFigureOut">
              <a:rPr lang="en-NL" smtClean="0"/>
              <a:t>28/04/2021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BD5DA-0F24-4B4C-BF03-B66DAEC1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4D1B4-51D3-E943-BD0B-C9676A0A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E194-C14C-6A48-A8DC-CD26DF3DA97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6073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4523-4832-074A-97A3-CABD97B3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BC7AC9-B24F-1E48-8C6E-53E2FF513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56939-3E98-C044-B127-7A81CE72C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F7084-76E6-984D-A173-94AD9EA1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607D-47BC-D64F-95D2-5129796B5732}" type="datetimeFigureOut">
              <a:rPr lang="en-NL" smtClean="0"/>
              <a:t>28/04/2021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41DEB-FF1C-6A40-A686-B0A51536D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1AED2-DB5D-524F-9F49-ECDA6E07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E194-C14C-6A48-A8DC-CD26DF3DA97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0269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A0CC8-941F-8749-866A-875C8AAF1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5B542-99B5-BB4B-B3DC-BD3CA473C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BCC0B-6799-BA47-A7D8-76AE21934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607D-47BC-D64F-95D2-5129796B5732}" type="datetimeFigureOut">
              <a:rPr lang="en-NL" smtClean="0"/>
              <a:t>28/04/2021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06754-A5B1-0D4C-9397-4C5900314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2E679-BE09-A143-A1EF-C99F25456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2E194-C14C-6A48-A8DC-CD26DF3DA97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8306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31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B259E-178E-E047-8F79-59C6FA0F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39240-D71D-5144-86A0-F6F93CE23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4962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777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Contreras</dc:creator>
  <cp:lastModifiedBy>Angela Contreras</cp:lastModifiedBy>
  <cp:revision>2</cp:revision>
  <dcterms:created xsi:type="dcterms:W3CDTF">2021-04-28T15:30:46Z</dcterms:created>
  <dcterms:modified xsi:type="dcterms:W3CDTF">2021-04-28T15:42:28Z</dcterms:modified>
</cp:coreProperties>
</file>