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24000" cy="20104100"/>
  <p:notesSz cx="142240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8163" y="18762696"/>
            <a:ext cx="13543915" cy="999490"/>
          </a:xfrm>
          <a:custGeom>
            <a:avLst/>
            <a:gdLst/>
            <a:ahLst/>
            <a:cxnLst/>
            <a:rect l="l" t="t" r="r" b="b"/>
            <a:pathLst>
              <a:path w="13543915" h="999490">
                <a:moveTo>
                  <a:pt x="13543657" y="0"/>
                </a:moveTo>
                <a:lnTo>
                  <a:pt x="0" y="0"/>
                </a:lnTo>
                <a:lnTo>
                  <a:pt x="0" y="999386"/>
                </a:lnTo>
                <a:lnTo>
                  <a:pt x="13543657" y="999386"/>
                </a:lnTo>
                <a:lnTo>
                  <a:pt x="13543657" y="0"/>
                </a:lnTo>
                <a:close/>
              </a:path>
            </a:pathLst>
          </a:custGeom>
          <a:solidFill>
            <a:srgbClr val="3B53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38163" y="18762702"/>
            <a:ext cx="13543915" cy="1002030"/>
          </a:xfrm>
          <a:custGeom>
            <a:avLst/>
            <a:gdLst/>
            <a:ahLst/>
            <a:cxnLst/>
            <a:rect l="l" t="t" r="r" b="b"/>
            <a:pathLst>
              <a:path w="13543915" h="1002030">
                <a:moveTo>
                  <a:pt x="13543657" y="0"/>
                </a:moveTo>
                <a:lnTo>
                  <a:pt x="0" y="0"/>
                </a:lnTo>
                <a:lnTo>
                  <a:pt x="0" y="1001969"/>
                </a:lnTo>
                <a:lnTo>
                  <a:pt x="13543657" y="1001969"/>
                </a:lnTo>
                <a:lnTo>
                  <a:pt x="13543657" y="0"/>
                </a:lnTo>
                <a:close/>
              </a:path>
            </a:pathLst>
          </a:custGeom>
          <a:solidFill>
            <a:srgbClr val="001D2D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8169" y="18762696"/>
            <a:ext cx="12238173" cy="100323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1200" y="804164"/>
            <a:ext cx="128016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97067" y="19056323"/>
            <a:ext cx="6444615" cy="4692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303270" algn="l"/>
                <a:tab pos="3657600" algn="l"/>
              </a:tabLst>
            </a:pPr>
            <a:r>
              <a:rPr dirty="0" sz="2900" spc="-455" b="1">
                <a:solidFill>
                  <a:srgbClr val="FFFFFF"/>
                </a:solidFill>
                <a:latin typeface="Arial"/>
                <a:cs typeface="Arial"/>
              </a:rPr>
              <a:t>#</a:t>
            </a:r>
            <a:r>
              <a:rPr dirty="0" sz="2900" spc="-3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15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2900" spc="-2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44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900" spc="-3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1125" b="1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dirty="0" sz="2900" spc="-3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15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2900" spc="-2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44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900" spc="-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865" b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2900" spc="-3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865" b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2900" spc="-3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44" b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2900" spc="-3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44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900" spc="-2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785" b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2900" spc="-2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5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2900" spc="-2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455" b="1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sz="2900" spc="-3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5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2900" spc="-3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5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dirty="0" sz="29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900" spc="70">
                <a:solidFill>
                  <a:srgbClr val="FFFFFF"/>
                </a:solidFill>
                <a:latin typeface="Arial"/>
                <a:cs typeface="Arial"/>
              </a:rPr>
              <a:t>|</a:t>
            </a:r>
            <a:r>
              <a:rPr dirty="0" sz="29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900" spc="-915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2900" spc="-2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44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900" spc="-3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770" b="1">
                <a:solidFill>
                  <a:srgbClr val="FFFFFF"/>
                </a:solidFill>
                <a:latin typeface="Arial"/>
                <a:cs typeface="Arial"/>
              </a:rPr>
              <a:t>GE</a:t>
            </a:r>
            <a:r>
              <a:rPr dirty="0" sz="2900" spc="-2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44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900" spc="-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865" b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2900" spc="-3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865" b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2900" spc="-3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44" b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2900" spc="-3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944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900" spc="-2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785" b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2900" spc="-3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229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z="2900" spc="-3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785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900" spc="-3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1175" b="1">
                <a:solidFill>
                  <a:srgbClr val="FFFFFF"/>
                </a:solidFill>
                <a:latin typeface="Arial"/>
                <a:cs typeface="Arial"/>
              </a:rPr>
              <a:t>G</a:t>
            </a:r>
            <a:endParaRPr sz="29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28350" y="333199"/>
            <a:ext cx="13610590" cy="19432905"/>
            <a:chOff x="328350" y="333199"/>
            <a:chExt cx="13610590" cy="19432905"/>
          </a:xfrm>
        </p:grpSpPr>
        <p:sp>
          <p:nvSpPr>
            <p:cNvPr id="4" name="object 4" descr=""/>
            <p:cNvSpPr/>
            <p:nvPr/>
          </p:nvSpPr>
          <p:spPr>
            <a:xfrm>
              <a:off x="328350" y="18651231"/>
              <a:ext cx="13610590" cy="279400"/>
            </a:xfrm>
            <a:custGeom>
              <a:avLst/>
              <a:gdLst/>
              <a:ahLst/>
              <a:cxnLst/>
              <a:rect l="l" t="t" r="r" b="b"/>
              <a:pathLst>
                <a:path w="13610590" h="279400">
                  <a:moveTo>
                    <a:pt x="13610034" y="0"/>
                  </a:moveTo>
                  <a:lnTo>
                    <a:pt x="0" y="0"/>
                  </a:lnTo>
                  <a:lnTo>
                    <a:pt x="0" y="279158"/>
                  </a:lnTo>
                  <a:lnTo>
                    <a:pt x="13610034" y="279158"/>
                  </a:lnTo>
                  <a:lnTo>
                    <a:pt x="13610034" y="0"/>
                  </a:lnTo>
                  <a:close/>
                </a:path>
              </a:pathLst>
            </a:custGeom>
            <a:solidFill>
              <a:srgbClr val="231F20">
                <a:alpha val="25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38169" y="18661812"/>
              <a:ext cx="13533119" cy="201930"/>
            </a:xfrm>
            <a:custGeom>
              <a:avLst/>
              <a:gdLst/>
              <a:ahLst/>
              <a:cxnLst/>
              <a:rect l="l" t="t" r="r" b="b"/>
              <a:pathLst>
                <a:path w="13533119" h="201930">
                  <a:moveTo>
                    <a:pt x="13532795" y="0"/>
                  </a:moveTo>
                  <a:lnTo>
                    <a:pt x="0" y="0"/>
                  </a:lnTo>
                  <a:lnTo>
                    <a:pt x="0" y="201775"/>
                  </a:lnTo>
                  <a:lnTo>
                    <a:pt x="13532795" y="201775"/>
                  </a:lnTo>
                  <a:lnTo>
                    <a:pt x="13532795" y="0"/>
                  </a:lnTo>
                  <a:close/>
                </a:path>
              </a:pathLst>
            </a:custGeom>
            <a:solidFill>
              <a:srgbClr val="2757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45554" y="18661812"/>
              <a:ext cx="13536294" cy="201930"/>
            </a:xfrm>
            <a:custGeom>
              <a:avLst/>
              <a:gdLst/>
              <a:ahLst/>
              <a:cxnLst/>
              <a:rect l="l" t="t" r="r" b="b"/>
              <a:pathLst>
                <a:path w="13536294" h="201930">
                  <a:moveTo>
                    <a:pt x="13536257" y="189560"/>
                  </a:moveTo>
                  <a:lnTo>
                    <a:pt x="0" y="189560"/>
                  </a:lnTo>
                  <a:lnTo>
                    <a:pt x="0" y="201777"/>
                  </a:lnTo>
                  <a:lnTo>
                    <a:pt x="13536257" y="201777"/>
                  </a:lnTo>
                  <a:lnTo>
                    <a:pt x="13536257" y="189560"/>
                  </a:lnTo>
                  <a:close/>
                </a:path>
                <a:path w="13536294" h="201930">
                  <a:moveTo>
                    <a:pt x="13536257" y="0"/>
                  </a:moveTo>
                  <a:lnTo>
                    <a:pt x="0" y="0"/>
                  </a:lnTo>
                  <a:lnTo>
                    <a:pt x="0" y="12230"/>
                  </a:lnTo>
                  <a:lnTo>
                    <a:pt x="13536257" y="12230"/>
                  </a:lnTo>
                  <a:lnTo>
                    <a:pt x="1353625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44134" y="344114"/>
              <a:ext cx="13531850" cy="19416395"/>
            </a:xfrm>
            <a:custGeom>
              <a:avLst/>
              <a:gdLst/>
              <a:ahLst/>
              <a:cxnLst/>
              <a:rect l="l" t="t" r="r" b="b"/>
              <a:pathLst>
                <a:path w="13531850" h="19416395">
                  <a:moveTo>
                    <a:pt x="0" y="19415850"/>
                  </a:moveTo>
                  <a:lnTo>
                    <a:pt x="13531727" y="19415850"/>
                  </a:lnTo>
                  <a:lnTo>
                    <a:pt x="13531727" y="0"/>
                  </a:lnTo>
                  <a:lnTo>
                    <a:pt x="0" y="0"/>
                  </a:lnTo>
                  <a:lnTo>
                    <a:pt x="0" y="19415850"/>
                  </a:lnTo>
                  <a:close/>
                </a:path>
              </a:pathLst>
            </a:custGeom>
            <a:ln w="11929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94694" y="338144"/>
              <a:ext cx="1613535" cy="1219200"/>
            </a:xfrm>
            <a:custGeom>
              <a:avLst/>
              <a:gdLst/>
              <a:ahLst/>
              <a:cxnLst/>
              <a:rect l="l" t="t" r="r" b="b"/>
              <a:pathLst>
                <a:path w="1613535" h="1219200">
                  <a:moveTo>
                    <a:pt x="1613104" y="0"/>
                  </a:moveTo>
                  <a:lnTo>
                    <a:pt x="0" y="0"/>
                  </a:lnTo>
                  <a:lnTo>
                    <a:pt x="0" y="1218770"/>
                  </a:lnTo>
                  <a:lnTo>
                    <a:pt x="1613104" y="1218770"/>
                  </a:lnTo>
                  <a:lnTo>
                    <a:pt x="1613104" y="0"/>
                  </a:lnTo>
                  <a:close/>
                </a:path>
              </a:pathLst>
            </a:custGeom>
            <a:solidFill>
              <a:srgbClr val="001D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94694" y="338144"/>
              <a:ext cx="1613535" cy="1219200"/>
            </a:xfrm>
            <a:custGeom>
              <a:avLst/>
              <a:gdLst/>
              <a:ahLst/>
              <a:cxnLst/>
              <a:rect l="l" t="t" r="r" b="b"/>
              <a:pathLst>
                <a:path w="1613535" h="1219200">
                  <a:moveTo>
                    <a:pt x="0" y="1218770"/>
                  </a:moveTo>
                  <a:lnTo>
                    <a:pt x="1613104" y="1218770"/>
                  </a:lnTo>
                  <a:lnTo>
                    <a:pt x="1613104" y="0"/>
                  </a:lnTo>
                  <a:lnTo>
                    <a:pt x="0" y="0"/>
                  </a:lnTo>
                  <a:lnTo>
                    <a:pt x="0" y="1218770"/>
                  </a:lnTo>
                  <a:close/>
                </a:path>
              </a:pathLst>
            </a:custGeom>
            <a:ln w="988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976776" y="1011568"/>
              <a:ext cx="1245235" cy="294005"/>
            </a:xfrm>
            <a:custGeom>
              <a:avLst/>
              <a:gdLst/>
              <a:ahLst/>
              <a:cxnLst/>
              <a:rect l="l" t="t" r="r" b="b"/>
              <a:pathLst>
                <a:path w="1245235" h="294005">
                  <a:moveTo>
                    <a:pt x="1226273" y="5803"/>
                  </a:moveTo>
                  <a:lnTo>
                    <a:pt x="954363" y="5803"/>
                  </a:lnTo>
                  <a:lnTo>
                    <a:pt x="954363" y="25285"/>
                  </a:lnTo>
                  <a:lnTo>
                    <a:pt x="972016" y="27383"/>
                  </a:lnTo>
                  <a:lnTo>
                    <a:pt x="983375" y="33678"/>
                  </a:lnTo>
                  <a:lnTo>
                    <a:pt x="989449" y="44171"/>
                  </a:lnTo>
                  <a:lnTo>
                    <a:pt x="991250" y="58861"/>
                  </a:lnTo>
                  <a:lnTo>
                    <a:pt x="991250" y="233359"/>
                  </a:lnTo>
                  <a:lnTo>
                    <a:pt x="989101" y="250119"/>
                  </a:lnTo>
                  <a:lnTo>
                    <a:pt x="982445" y="261129"/>
                  </a:lnTo>
                  <a:lnTo>
                    <a:pt x="970970" y="267166"/>
                  </a:lnTo>
                  <a:lnTo>
                    <a:pt x="954363" y="269005"/>
                  </a:lnTo>
                  <a:lnTo>
                    <a:pt x="954363" y="288487"/>
                  </a:lnTo>
                  <a:lnTo>
                    <a:pt x="1232489" y="288487"/>
                  </a:lnTo>
                  <a:lnTo>
                    <a:pt x="1235948" y="269005"/>
                  </a:lnTo>
                  <a:lnTo>
                    <a:pt x="1117676" y="269005"/>
                  </a:lnTo>
                  <a:lnTo>
                    <a:pt x="1090262" y="266344"/>
                  </a:lnTo>
                  <a:lnTo>
                    <a:pt x="1074000" y="258591"/>
                  </a:lnTo>
                  <a:lnTo>
                    <a:pt x="1066208" y="246098"/>
                  </a:lnTo>
                  <a:lnTo>
                    <a:pt x="1064207" y="229213"/>
                  </a:lnTo>
                  <a:lnTo>
                    <a:pt x="1064207" y="149635"/>
                  </a:lnTo>
                  <a:lnTo>
                    <a:pt x="1195602" y="149635"/>
                  </a:lnTo>
                  <a:lnTo>
                    <a:pt x="1195602" y="130154"/>
                  </a:lnTo>
                  <a:lnTo>
                    <a:pt x="1064207" y="130154"/>
                  </a:lnTo>
                  <a:lnTo>
                    <a:pt x="1064207" y="25285"/>
                  </a:lnTo>
                  <a:lnTo>
                    <a:pt x="1226273" y="25285"/>
                  </a:lnTo>
                  <a:lnTo>
                    <a:pt x="1226273" y="5803"/>
                  </a:lnTo>
                  <a:close/>
                </a:path>
                <a:path w="1245235" h="294005">
                  <a:moveTo>
                    <a:pt x="1244926" y="218441"/>
                  </a:moveTo>
                  <a:lnTo>
                    <a:pt x="1216324" y="218441"/>
                  </a:lnTo>
                  <a:lnTo>
                    <a:pt x="1191235" y="244176"/>
                  </a:lnTo>
                  <a:lnTo>
                    <a:pt x="1168244" y="259576"/>
                  </a:lnTo>
                  <a:lnTo>
                    <a:pt x="1144262" y="267166"/>
                  </a:lnTo>
                  <a:lnTo>
                    <a:pt x="1143025" y="267166"/>
                  </a:lnTo>
                  <a:lnTo>
                    <a:pt x="1117676" y="269005"/>
                  </a:lnTo>
                  <a:lnTo>
                    <a:pt x="1235948" y="269005"/>
                  </a:lnTo>
                  <a:lnTo>
                    <a:pt x="1244926" y="218441"/>
                  </a:lnTo>
                  <a:close/>
                </a:path>
                <a:path w="1245235" h="294005">
                  <a:moveTo>
                    <a:pt x="1195602" y="149635"/>
                  </a:moveTo>
                  <a:lnTo>
                    <a:pt x="1111872" y="149635"/>
                  </a:lnTo>
                  <a:lnTo>
                    <a:pt x="1133269" y="151150"/>
                  </a:lnTo>
                  <a:lnTo>
                    <a:pt x="1149071" y="156783"/>
                  </a:lnTo>
                  <a:lnTo>
                    <a:pt x="1160366" y="168167"/>
                  </a:lnTo>
                  <a:lnTo>
                    <a:pt x="1168241" y="186934"/>
                  </a:lnTo>
                  <a:lnTo>
                    <a:pt x="1195602" y="186934"/>
                  </a:lnTo>
                  <a:lnTo>
                    <a:pt x="1195602" y="149635"/>
                  </a:lnTo>
                  <a:close/>
                </a:path>
                <a:path w="1245235" h="294005">
                  <a:moveTo>
                    <a:pt x="1195602" y="95337"/>
                  </a:moveTo>
                  <a:lnTo>
                    <a:pt x="1168241" y="95337"/>
                  </a:lnTo>
                  <a:lnTo>
                    <a:pt x="1161973" y="111268"/>
                  </a:lnTo>
                  <a:lnTo>
                    <a:pt x="1151663" y="122071"/>
                  </a:lnTo>
                  <a:lnTo>
                    <a:pt x="1136070" y="128211"/>
                  </a:lnTo>
                  <a:lnTo>
                    <a:pt x="1113948" y="130154"/>
                  </a:lnTo>
                  <a:lnTo>
                    <a:pt x="1195602" y="130154"/>
                  </a:lnTo>
                  <a:lnTo>
                    <a:pt x="1195602" y="95337"/>
                  </a:lnTo>
                  <a:close/>
                </a:path>
                <a:path w="1245235" h="294005">
                  <a:moveTo>
                    <a:pt x="1226273" y="25285"/>
                  </a:moveTo>
                  <a:lnTo>
                    <a:pt x="1122651" y="25285"/>
                  </a:lnTo>
                  <a:lnTo>
                    <a:pt x="1145707" y="26956"/>
                  </a:lnTo>
                  <a:lnTo>
                    <a:pt x="1164411" y="33057"/>
                  </a:lnTo>
                  <a:lnTo>
                    <a:pt x="1181404" y="45220"/>
                  </a:lnTo>
                  <a:lnTo>
                    <a:pt x="1199330" y="65077"/>
                  </a:lnTo>
                  <a:lnTo>
                    <a:pt x="1226273" y="65077"/>
                  </a:lnTo>
                  <a:lnTo>
                    <a:pt x="1226273" y="25285"/>
                  </a:lnTo>
                  <a:close/>
                </a:path>
                <a:path w="1245235" h="294005">
                  <a:moveTo>
                    <a:pt x="795773" y="0"/>
                  </a:moveTo>
                  <a:lnTo>
                    <a:pt x="745660" y="5712"/>
                  </a:lnTo>
                  <a:lnTo>
                    <a:pt x="704091" y="21661"/>
                  </a:lnTo>
                  <a:lnTo>
                    <a:pt x="671321" y="46061"/>
                  </a:lnTo>
                  <a:lnTo>
                    <a:pt x="647600" y="77127"/>
                  </a:lnTo>
                  <a:lnTo>
                    <a:pt x="633182" y="113076"/>
                  </a:lnTo>
                  <a:lnTo>
                    <a:pt x="628320" y="152123"/>
                  </a:lnTo>
                  <a:lnTo>
                    <a:pt x="635648" y="200765"/>
                  </a:lnTo>
                  <a:lnTo>
                    <a:pt x="656902" y="240158"/>
                  </a:lnTo>
                  <a:lnTo>
                    <a:pt x="690989" y="269406"/>
                  </a:lnTo>
                  <a:lnTo>
                    <a:pt x="736815" y="287611"/>
                  </a:lnTo>
                  <a:lnTo>
                    <a:pt x="793286" y="293879"/>
                  </a:lnTo>
                  <a:lnTo>
                    <a:pt x="823931" y="292348"/>
                  </a:lnTo>
                  <a:lnTo>
                    <a:pt x="856800" y="288234"/>
                  </a:lnTo>
                  <a:lnTo>
                    <a:pt x="887495" y="282256"/>
                  </a:lnTo>
                  <a:lnTo>
                    <a:pt x="911618" y="275131"/>
                  </a:lnTo>
                  <a:lnTo>
                    <a:pt x="911617" y="274398"/>
                  </a:lnTo>
                  <a:lnTo>
                    <a:pt x="804059" y="274398"/>
                  </a:lnTo>
                  <a:lnTo>
                    <a:pt x="763746" y="265532"/>
                  </a:lnTo>
                  <a:lnTo>
                    <a:pt x="733651" y="239840"/>
                  </a:lnTo>
                  <a:lnTo>
                    <a:pt x="714824" y="198683"/>
                  </a:lnTo>
                  <a:lnTo>
                    <a:pt x="708316" y="143420"/>
                  </a:lnTo>
                  <a:lnTo>
                    <a:pt x="713898" y="90304"/>
                  </a:lnTo>
                  <a:lnTo>
                    <a:pt x="730282" y="51450"/>
                  </a:lnTo>
                  <a:lnTo>
                    <a:pt x="756926" y="27596"/>
                  </a:lnTo>
                  <a:lnTo>
                    <a:pt x="793286" y="19481"/>
                  </a:lnTo>
                  <a:lnTo>
                    <a:pt x="899050" y="19481"/>
                  </a:lnTo>
                  <a:lnTo>
                    <a:pt x="888844" y="14691"/>
                  </a:lnTo>
                  <a:lnTo>
                    <a:pt x="860244" y="6737"/>
                  </a:lnTo>
                  <a:lnTo>
                    <a:pt x="828320" y="1736"/>
                  </a:lnTo>
                  <a:lnTo>
                    <a:pt x="795773" y="0"/>
                  </a:lnTo>
                  <a:close/>
                </a:path>
                <a:path w="1245235" h="294005">
                  <a:moveTo>
                    <a:pt x="943304" y="149635"/>
                  </a:moveTo>
                  <a:lnTo>
                    <a:pt x="806743" y="149635"/>
                  </a:lnTo>
                  <a:lnTo>
                    <a:pt x="806743" y="169111"/>
                  </a:lnTo>
                  <a:lnTo>
                    <a:pt x="821208" y="171198"/>
                  </a:lnTo>
                  <a:lnTo>
                    <a:pt x="830869" y="177334"/>
                  </a:lnTo>
                  <a:lnTo>
                    <a:pt x="836406" y="187333"/>
                  </a:lnTo>
                  <a:lnTo>
                    <a:pt x="838463" y="200765"/>
                  </a:lnTo>
                  <a:lnTo>
                    <a:pt x="838524" y="266763"/>
                  </a:lnTo>
                  <a:lnTo>
                    <a:pt x="830568" y="270062"/>
                  </a:lnTo>
                  <a:lnTo>
                    <a:pt x="822313" y="272452"/>
                  </a:lnTo>
                  <a:lnTo>
                    <a:pt x="813548" y="273907"/>
                  </a:lnTo>
                  <a:lnTo>
                    <a:pt x="804059" y="274398"/>
                  </a:lnTo>
                  <a:lnTo>
                    <a:pt x="911617" y="274398"/>
                  </a:lnTo>
                  <a:lnTo>
                    <a:pt x="911589" y="200765"/>
                  </a:lnTo>
                  <a:lnTo>
                    <a:pt x="943304" y="169111"/>
                  </a:lnTo>
                  <a:lnTo>
                    <a:pt x="943304" y="149635"/>
                  </a:lnTo>
                  <a:close/>
                </a:path>
                <a:path w="1245235" h="294005">
                  <a:moveTo>
                    <a:pt x="899050" y="19481"/>
                  </a:moveTo>
                  <a:lnTo>
                    <a:pt x="793286" y="19481"/>
                  </a:lnTo>
                  <a:lnTo>
                    <a:pt x="822942" y="25330"/>
                  </a:lnTo>
                  <a:lnTo>
                    <a:pt x="849915" y="41400"/>
                  </a:lnTo>
                  <a:lnTo>
                    <a:pt x="872615" y="65474"/>
                  </a:lnTo>
                  <a:lnTo>
                    <a:pt x="889446" y="95337"/>
                  </a:lnTo>
                  <a:lnTo>
                    <a:pt x="911415" y="95337"/>
                  </a:lnTo>
                  <a:lnTo>
                    <a:pt x="911415" y="25330"/>
                  </a:lnTo>
                  <a:lnTo>
                    <a:pt x="899050" y="19481"/>
                  </a:lnTo>
                  <a:close/>
                </a:path>
                <a:path w="1245235" h="294005">
                  <a:moveTo>
                    <a:pt x="501816" y="5803"/>
                  </a:moveTo>
                  <a:lnTo>
                    <a:pt x="424308" y="5803"/>
                  </a:lnTo>
                  <a:lnTo>
                    <a:pt x="433846" y="25285"/>
                  </a:lnTo>
                  <a:lnTo>
                    <a:pt x="352604" y="232118"/>
                  </a:lnTo>
                  <a:lnTo>
                    <a:pt x="346443" y="245517"/>
                  </a:lnTo>
                  <a:lnTo>
                    <a:pt x="338458" y="256002"/>
                  </a:lnTo>
                  <a:lnTo>
                    <a:pt x="326666" y="263767"/>
                  </a:lnTo>
                  <a:lnTo>
                    <a:pt x="309084" y="269005"/>
                  </a:lnTo>
                  <a:lnTo>
                    <a:pt x="309084" y="288487"/>
                  </a:lnTo>
                  <a:lnTo>
                    <a:pt x="406485" y="288487"/>
                  </a:lnTo>
                  <a:lnTo>
                    <a:pt x="406485" y="269005"/>
                  </a:lnTo>
                  <a:lnTo>
                    <a:pt x="390450" y="263993"/>
                  </a:lnTo>
                  <a:lnTo>
                    <a:pt x="381721" y="253772"/>
                  </a:lnTo>
                  <a:lnTo>
                    <a:pt x="379674" y="239045"/>
                  </a:lnTo>
                  <a:lnTo>
                    <a:pt x="383687" y="220511"/>
                  </a:lnTo>
                  <a:lnTo>
                    <a:pt x="402250" y="169111"/>
                  </a:lnTo>
                  <a:lnTo>
                    <a:pt x="565313" y="169111"/>
                  </a:lnTo>
                  <a:lnTo>
                    <a:pt x="557740" y="149635"/>
                  </a:lnTo>
                  <a:lnTo>
                    <a:pt x="409282" y="149635"/>
                  </a:lnTo>
                  <a:lnTo>
                    <a:pt x="443372" y="53469"/>
                  </a:lnTo>
                  <a:lnTo>
                    <a:pt x="520349" y="53469"/>
                  </a:lnTo>
                  <a:lnTo>
                    <a:pt x="501816" y="5803"/>
                  </a:lnTo>
                  <a:close/>
                </a:path>
                <a:path w="1245235" h="294005">
                  <a:moveTo>
                    <a:pt x="565313" y="169111"/>
                  </a:moveTo>
                  <a:lnTo>
                    <a:pt x="488717" y="169111"/>
                  </a:lnTo>
                  <a:lnTo>
                    <a:pt x="512595" y="230043"/>
                  </a:lnTo>
                  <a:lnTo>
                    <a:pt x="516870" y="246450"/>
                  </a:lnTo>
                  <a:lnTo>
                    <a:pt x="514461" y="258075"/>
                  </a:lnTo>
                  <a:lnTo>
                    <a:pt x="504902" y="265425"/>
                  </a:lnTo>
                  <a:lnTo>
                    <a:pt x="487727" y="269005"/>
                  </a:lnTo>
                  <a:lnTo>
                    <a:pt x="487727" y="288487"/>
                  </a:lnTo>
                  <a:lnTo>
                    <a:pt x="627825" y="288487"/>
                  </a:lnTo>
                  <a:lnTo>
                    <a:pt x="627825" y="269005"/>
                  </a:lnTo>
                  <a:lnTo>
                    <a:pt x="616174" y="267017"/>
                  </a:lnTo>
                  <a:lnTo>
                    <a:pt x="606427" y="260871"/>
                  </a:lnTo>
                  <a:lnTo>
                    <a:pt x="598157" y="250296"/>
                  </a:lnTo>
                  <a:lnTo>
                    <a:pt x="590938" y="235017"/>
                  </a:lnTo>
                  <a:lnTo>
                    <a:pt x="565313" y="169111"/>
                  </a:lnTo>
                  <a:close/>
                </a:path>
                <a:path w="1245235" h="294005">
                  <a:moveTo>
                    <a:pt x="520349" y="53469"/>
                  </a:moveTo>
                  <a:lnTo>
                    <a:pt x="443372" y="53469"/>
                  </a:lnTo>
                  <a:lnTo>
                    <a:pt x="481303" y="149635"/>
                  </a:lnTo>
                  <a:lnTo>
                    <a:pt x="557740" y="149635"/>
                  </a:lnTo>
                  <a:lnTo>
                    <a:pt x="520349" y="53469"/>
                  </a:lnTo>
                  <a:close/>
                </a:path>
                <a:path w="1245235" h="294005">
                  <a:moveTo>
                    <a:pt x="271910" y="5803"/>
                  </a:moveTo>
                  <a:lnTo>
                    <a:pt x="0" y="5803"/>
                  </a:lnTo>
                  <a:lnTo>
                    <a:pt x="0" y="25285"/>
                  </a:lnTo>
                  <a:lnTo>
                    <a:pt x="17654" y="27383"/>
                  </a:lnTo>
                  <a:lnTo>
                    <a:pt x="29015" y="33678"/>
                  </a:lnTo>
                  <a:lnTo>
                    <a:pt x="35091" y="44171"/>
                  </a:lnTo>
                  <a:lnTo>
                    <a:pt x="36893" y="58861"/>
                  </a:lnTo>
                  <a:lnTo>
                    <a:pt x="36893" y="233359"/>
                  </a:lnTo>
                  <a:lnTo>
                    <a:pt x="34742" y="250119"/>
                  </a:lnTo>
                  <a:lnTo>
                    <a:pt x="28085" y="261129"/>
                  </a:lnTo>
                  <a:lnTo>
                    <a:pt x="16607" y="267166"/>
                  </a:lnTo>
                  <a:lnTo>
                    <a:pt x="0" y="269005"/>
                  </a:lnTo>
                  <a:lnTo>
                    <a:pt x="0" y="288487"/>
                  </a:lnTo>
                  <a:lnTo>
                    <a:pt x="278126" y="288487"/>
                  </a:lnTo>
                  <a:lnTo>
                    <a:pt x="281583" y="269005"/>
                  </a:lnTo>
                  <a:lnTo>
                    <a:pt x="163313" y="269005"/>
                  </a:lnTo>
                  <a:lnTo>
                    <a:pt x="135896" y="266344"/>
                  </a:lnTo>
                  <a:lnTo>
                    <a:pt x="119634" y="258591"/>
                  </a:lnTo>
                  <a:lnTo>
                    <a:pt x="111844" y="246098"/>
                  </a:lnTo>
                  <a:lnTo>
                    <a:pt x="109843" y="229213"/>
                  </a:lnTo>
                  <a:lnTo>
                    <a:pt x="109843" y="149635"/>
                  </a:lnTo>
                  <a:lnTo>
                    <a:pt x="241233" y="149635"/>
                  </a:lnTo>
                  <a:lnTo>
                    <a:pt x="241233" y="130154"/>
                  </a:lnTo>
                  <a:lnTo>
                    <a:pt x="109843" y="130154"/>
                  </a:lnTo>
                  <a:lnTo>
                    <a:pt x="109843" y="25285"/>
                  </a:lnTo>
                  <a:lnTo>
                    <a:pt x="271910" y="25285"/>
                  </a:lnTo>
                  <a:lnTo>
                    <a:pt x="271910" y="5803"/>
                  </a:lnTo>
                  <a:close/>
                </a:path>
                <a:path w="1245235" h="294005">
                  <a:moveTo>
                    <a:pt x="290557" y="218441"/>
                  </a:moveTo>
                  <a:lnTo>
                    <a:pt x="261961" y="218441"/>
                  </a:lnTo>
                  <a:lnTo>
                    <a:pt x="236870" y="244176"/>
                  </a:lnTo>
                  <a:lnTo>
                    <a:pt x="213878" y="259576"/>
                  </a:lnTo>
                  <a:lnTo>
                    <a:pt x="189898" y="267166"/>
                  </a:lnTo>
                  <a:lnTo>
                    <a:pt x="188661" y="267166"/>
                  </a:lnTo>
                  <a:lnTo>
                    <a:pt x="163313" y="269005"/>
                  </a:lnTo>
                  <a:lnTo>
                    <a:pt x="281583" y="269005"/>
                  </a:lnTo>
                  <a:lnTo>
                    <a:pt x="290557" y="218441"/>
                  </a:lnTo>
                  <a:close/>
                </a:path>
                <a:path w="1245235" h="294005">
                  <a:moveTo>
                    <a:pt x="241233" y="149635"/>
                  </a:moveTo>
                  <a:lnTo>
                    <a:pt x="157509" y="149635"/>
                  </a:lnTo>
                  <a:lnTo>
                    <a:pt x="178906" y="151150"/>
                  </a:lnTo>
                  <a:lnTo>
                    <a:pt x="194708" y="156783"/>
                  </a:lnTo>
                  <a:lnTo>
                    <a:pt x="206003" y="168167"/>
                  </a:lnTo>
                  <a:lnTo>
                    <a:pt x="213878" y="186934"/>
                  </a:lnTo>
                  <a:lnTo>
                    <a:pt x="241233" y="186934"/>
                  </a:lnTo>
                  <a:lnTo>
                    <a:pt x="241233" y="149635"/>
                  </a:lnTo>
                  <a:close/>
                </a:path>
                <a:path w="1245235" h="294005">
                  <a:moveTo>
                    <a:pt x="241233" y="95337"/>
                  </a:moveTo>
                  <a:lnTo>
                    <a:pt x="213878" y="95337"/>
                  </a:lnTo>
                  <a:lnTo>
                    <a:pt x="207609" y="111268"/>
                  </a:lnTo>
                  <a:lnTo>
                    <a:pt x="197297" y="122071"/>
                  </a:lnTo>
                  <a:lnTo>
                    <a:pt x="181701" y="128211"/>
                  </a:lnTo>
                  <a:lnTo>
                    <a:pt x="159579" y="130154"/>
                  </a:lnTo>
                  <a:lnTo>
                    <a:pt x="241233" y="130154"/>
                  </a:lnTo>
                  <a:lnTo>
                    <a:pt x="241233" y="95337"/>
                  </a:lnTo>
                  <a:close/>
                </a:path>
                <a:path w="1245235" h="294005">
                  <a:moveTo>
                    <a:pt x="271910" y="25285"/>
                  </a:moveTo>
                  <a:lnTo>
                    <a:pt x="168282" y="25285"/>
                  </a:lnTo>
                  <a:lnTo>
                    <a:pt x="191338" y="26956"/>
                  </a:lnTo>
                  <a:lnTo>
                    <a:pt x="210042" y="33057"/>
                  </a:lnTo>
                  <a:lnTo>
                    <a:pt x="227038" y="45220"/>
                  </a:lnTo>
                  <a:lnTo>
                    <a:pt x="244967" y="65077"/>
                  </a:lnTo>
                  <a:lnTo>
                    <a:pt x="271910" y="65077"/>
                  </a:lnTo>
                  <a:lnTo>
                    <a:pt x="271910" y="252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704858" y="526037"/>
              <a:ext cx="2857500" cy="1033144"/>
            </a:xfrm>
            <a:custGeom>
              <a:avLst/>
              <a:gdLst/>
              <a:ahLst/>
              <a:cxnLst/>
              <a:rect l="l" t="t" r="r" b="b"/>
              <a:pathLst>
                <a:path w="2857500" h="1033144">
                  <a:moveTo>
                    <a:pt x="516520" y="0"/>
                  </a:moveTo>
                  <a:lnTo>
                    <a:pt x="503342" y="164"/>
                  </a:lnTo>
                  <a:lnTo>
                    <a:pt x="488341" y="751"/>
                  </a:lnTo>
                  <a:lnTo>
                    <a:pt x="484548" y="1079"/>
                  </a:lnTo>
                  <a:lnTo>
                    <a:pt x="470852" y="1944"/>
                  </a:lnTo>
                  <a:lnTo>
                    <a:pt x="382106" y="17649"/>
                  </a:lnTo>
                  <a:lnTo>
                    <a:pt x="330024" y="34619"/>
                  </a:lnTo>
                  <a:lnTo>
                    <a:pt x="280111" y="57050"/>
                  </a:lnTo>
                  <a:lnTo>
                    <a:pt x="232731" y="84798"/>
                  </a:lnTo>
                  <a:lnTo>
                    <a:pt x="188246" y="117717"/>
                  </a:lnTo>
                  <a:lnTo>
                    <a:pt x="176513" y="127846"/>
                  </a:lnTo>
                  <a:lnTo>
                    <a:pt x="173024" y="130751"/>
                  </a:lnTo>
                  <a:lnTo>
                    <a:pt x="142449" y="160346"/>
                  </a:lnTo>
                  <a:lnTo>
                    <a:pt x="122298" y="182955"/>
                  </a:lnTo>
                  <a:lnTo>
                    <a:pt x="119954" y="185532"/>
                  </a:lnTo>
                  <a:lnTo>
                    <a:pt x="87507" y="228671"/>
                  </a:lnTo>
                  <a:lnTo>
                    <a:pt x="61555" y="271566"/>
                  </a:lnTo>
                  <a:lnTo>
                    <a:pt x="40004" y="316623"/>
                  </a:lnTo>
                  <a:lnTo>
                    <a:pt x="22965" y="363567"/>
                  </a:lnTo>
                  <a:lnTo>
                    <a:pt x="10486" y="412468"/>
                  </a:lnTo>
                  <a:lnTo>
                    <a:pt x="3161" y="460050"/>
                  </a:lnTo>
                  <a:lnTo>
                    <a:pt x="2618" y="464249"/>
                  </a:lnTo>
                  <a:lnTo>
                    <a:pt x="2028" y="470113"/>
                  </a:lnTo>
                  <a:lnTo>
                    <a:pt x="1091" y="484780"/>
                  </a:lnTo>
                  <a:lnTo>
                    <a:pt x="805" y="487560"/>
                  </a:lnTo>
                  <a:lnTo>
                    <a:pt x="345" y="496704"/>
                  </a:lnTo>
                  <a:lnTo>
                    <a:pt x="149" y="511807"/>
                  </a:lnTo>
                  <a:lnTo>
                    <a:pt x="0" y="514146"/>
                  </a:lnTo>
                  <a:lnTo>
                    <a:pt x="0" y="518250"/>
                  </a:lnTo>
                  <a:lnTo>
                    <a:pt x="137" y="521697"/>
                  </a:lnTo>
                  <a:lnTo>
                    <a:pt x="316" y="535816"/>
                  </a:lnTo>
                  <a:lnTo>
                    <a:pt x="3578" y="578161"/>
                  </a:lnTo>
                  <a:lnTo>
                    <a:pt x="15050" y="641034"/>
                  </a:lnTo>
                  <a:lnTo>
                    <a:pt x="28123" y="685581"/>
                  </a:lnTo>
                  <a:lnTo>
                    <a:pt x="45132" y="728660"/>
                  </a:lnTo>
                  <a:lnTo>
                    <a:pt x="65989" y="770050"/>
                  </a:lnTo>
                  <a:lnTo>
                    <a:pt x="90608" y="809529"/>
                  </a:lnTo>
                  <a:lnTo>
                    <a:pt x="118901" y="846876"/>
                  </a:lnTo>
                  <a:lnTo>
                    <a:pt x="150781" y="881871"/>
                  </a:lnTo>
                  <a:lnTo>
                    <a:pt x="188681" y="916355"/>
                  </a:lnTo>
                  <a:lnTo>
                    <a:pt x="229303" y="946618"/>
                  </a:lnTo>
                  <a:lnTo>
                    <a:pt x="272366" y="972544"/>
                  </a:lnTo>
                  <a:lnTo>
                    <a:pt x="317593" y="994015"/>
                  </a:lnTo>
                  <a:lnTo>
                    <a:pt x="364704" y="1010917"/>
                  </a:lnTo>
                  <a:lnTo>
                    <a:pt x="413421" y="1023134"/>
                  </a:lnTo>
                  <a:lnTo>
                    <a:pt x="463465" y="1030548"/>
                  </a:lnTo>
                  <a:lnTo>
                    <a:pt x="514557" y="1033046"/>
                  </a:lnTo>
                  <a:lnTo>
                    <a:pt x="2772893" y="1033046"/>
                  </a:lnTo>
                  <a:lnTo>
                    <a:pt x="2805622" y="1026436"/>
                  </a:lnTo>
                  <a:lnTo>
                    <a:pt x="2832351" y="1008413"/>
                  </a:lnTo>
                  <a:lnTo>
                    <a:pt x="2850372" y="981683"/>
                  </a:lnTo>
                  <a:lnTo>
                    <a:pt x="2856981" y="948952"/>
                  </a:lnTo>
                  <a:lnTo>
                    <a:pt x="2855812" y="738134"/>
                  </a:lnTo>
                  <a:lnTo>
                    <a:pt x="2856313" y="326018"/>
                  </a:lnTo>
                  <a:lnTo>
                    <a:pt x="2805515" y="326191"/>
                  </a:lnTo>
                  <a:lnTo>
                    <a:pt x="2805253" y="203290"/>
                  </a:lnTo>
                  <a:lnTo>
                    <a:pt x="2805163" y="107362"/>
                  </a:lnTo>
                  <a:lnTo>
                    <a:pt x="2627838" y="107362"/>
                  </a:lnTo>
                  <a:lnTo>
                    <a:pt x="1787691" y="107469"/>
                  </a:lnTo>
                  <a:lnTo>
                    <a:pt x="1725203" y="329072"/>
                  </a:lnTo>
                  <a:lnTo>
                    <a:pt x="1725203" y="107469"/>
                  </a:lnTo>
                  <a:lnTo>
                    <a:pt x="957703" y="107201"/>
                  </a:lnTo>
                  <a:lnTo>
                    <a:pt x="957703" y="247812"/>
                  </a:lnTo>
                  <a:lnTo>
                    <a:pt x="931300" y="208692"/>
                  </a:lnTo>
                  <a:lnTo>
                    <a:pt x="901529" y="172228"/>
                  </a:lnTo>
                  <a:lnTo>
                    <a:pt x="868613" y="138641"/>
                  </a:lnTo>
                  <a:lnTo>
                    <a:pt x="832772" y="108152"/>
                  </a:lnTo>
                  <a:lnTo>
                    <a:pt x="794228" y="80983"/>
                  </a:lnTo>
                  <a:lnTo>
                    <a:pt x="753204" y="57354"/>
                  </a:lnTo>
                  <a:lnTo>
                    <a:pt x="709921" y="37486"/>
                  </a:lnTo>
                  <a:lnTo>
                    <a:pt x="664600" y="21601"/>
                  </a:lnTo>
                  <a:lnTo>
                    <a:pt x="616551" y="9758"/>
                  </a:lnTo>
                  <a:lnTo>
                    <a:pt x="574588" y="3209"/>
                  </a:lnTo>
                  <a:lnTo>
                    <a:pt x="551844" y="1330"/>
                  </a:lnTo>
                  <a:lnTo>
                    <a:pt x="547251" y="882"/>
                  </a:lnTo>
                  <a:lnTo>
                    <a:pt x="529593" y="164"/>
                  </a:lnTo>
                  <a:lnTo>
                    <a:pt x="51652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720134" y="673416"/>
              <a:ext cx="1788160" cy="254000"/>
            </a:xfrm>
            <a:custGeom>
              <a:avLst/>
              <a:gdLst/>
              <a:ahLst/>
              <a:cxnLst/>
              <a:rect l="l" t="t" r="r" b="b"/>
              <a:pathLst>
                <a:path w="1788160" h="254000">
                  <a:moveTo>
                    <a:pt x="120319" y="4635"/>
                  </a:moveTo>
                  <a:lnTo>
                    <a:pt x="0" y="4635"/>
                  </a:lnTo>
                  <a:lnTo>
                    <a:pt x="0" y="249097"/>
                  </a:lnTo>
                  <a:lnTo>
                    <a:pt x="120319" y="249097"/>
                  </a:lnTo>
                  <a:lnTo>
                    <a:pt x="120319" y="202857"/>
                  </a:lnTo>
                  <a:lnTo>
                    <a:pt x="50812" y="202857"/>
                  </a:lnTo>
                  <a:lnTo>
                    <a:pt x="50812" y="144043"/>
                  </a:lnTo>
                  <a:lnTo>
                    <a:pt x="120319" y="144043"/>
                  </a:lnTo>
                  <a:lnTo>
                    <a:pt x="120319" y="97802"/>
                  </a:lnTo>
                  <a:lnTo>
                    <a:pt x="50812" y="97802"/>
                  </a:lnTo>
                  <a:lnTo>
                    <a:pt x="50812" y="50888"/>
                  </a:lnTo>
                  <a:lnTo>
                    <a:pt x="120319" y="50888"/>
                  </a:lnTo>
                  <a:lnTo>
                    <a:pt x="120319" y="4635"/>
                  </a:lnTo>
                  <a:close/>
                </a:path>
                <a:path w="1788160" h="254000">
                  <a:moveTo>
                    <a:pt x="324954" y="249097"/>
                  </a:moveTo>
                  <a:lnTo>
                    <a:pt x="311581" y="202526"/>
                  </a:lnTo>
                  <a:lnTo>
                    <a:pt x="298310" y="156260"/>
                  </a:lnTo>
                  <a:lnTo>
                    <a:pt x="275348" y="76314"/>
                  </a:lnTo>
                  <a:lnTo>
                    <a:pt x="254774" y="4635"/>
                  </a:lnTo>
                  <a:lnTo>
                    <a:pt x="247751" y="4635"/>
                  </a:lnTo>
                  <a:lnTo>
                    <a:pt x="247751" y="156260"/>
                  </a:lnTo>
                  <a:lnTo>
                    <a:pt x="216331" y="156260"/>
                  </a:lnTo>
                  <a:lnTo>
                    <a:pt x="231940" y="76898"/>
                  </a:lnTo>
                  <a:lnTo>
                    <a:pt x="232054" y="76314"/>
                  </a:lnTo>
                  <a:lnTo>
                    <a:pt x="247751" y="156260"/>
                  </a:lnTo>
                  <a:lnTo>
                    <a:pt x="247751" y="4635"/>
                  </a:lnTo>
                  <a:lnTo>
                    <a:pt x="207975" y="4635"/>
                  </a:lnTo>
                  <a:lnTo>
                    <a:pt x="140474" y="249097"/>
                  </a:lnTo>
                  <a:lnTo>
                    <a:pt x="191935" y="249097"/>
                  </a:lnTo>
                  <a:lnTo>
                    <a:pt x="203974" y="202526"/>
                  </a:lnTo>
                  <a:lnTo>
                    <a:pt x="260794" y="202526"/>
                  </a:lnTo>
                  <a:lnTo>
                    <a:pt x="273494" y="249097"/>
                  </a:lnTo>
                  <a:lnTo>
                    <a:pt x="324954" y="249097"/>
                  </a:lnTo>
                  <a:close/>
                </a:path>
                <a:path w="1788160" h="254000">
                  <a:moveTo>
                    <a:pt x="501764" y="90855"/>
                  </a:moveTo>
                  <a:lnTo>
                    <a:pt x="494245" y="52832"/>
                  </a:lnTo>
                  <a:lnTo>
                    <a:pt x="450151" y="6248"/>
                  </a:lnTo>
                  <a:lnTo>
                    <a:pt x="415201" y="0"/>
                  </a:lnTo>
                  <a:lnTo>
                    <a:pt x="374650" y="9144"/>
                  </a:lnTo>
                  <a:lnTo>
                    <a:pt x="345732" y="34937"/>
                  </a:lnTo>
                  <a:lnTo>
                    <a:pt x="328396" y="74993"/>
                  </a:lnTo>
                  <a:lnTo>
                    <a:pt x="322630" y="126860"/>
                  </a:lnTo>
                  <a:lnTo>
                    <a:pt x="328066" y="179146"/>
                  </a:lnTo>
                  <a:lnTo>
                    <a:pt x="328168" y="180136"/>
                  </a:lnTo>
                  <a:lnTo>
                    <a:pt x="345109" y="220027"/>
                  </a:lnTo>
                  <a:lnTo>
                    <a:pt x="373951" y="245059"/>
                  </a:lnTo>
                  <a:lnTo>
                    <a:pt x="415201" y="253720"/>
                  </a:lnTo>
                  <a:lnTo>
                    <a:pt x="451281" y="246786"/>
                  </a:lnTo>
                  <a:lnTo>
                    <a:pt x="478536" y="227672"/>
                  </a:lnTo>
                  <a:lnTo>
                    <a:pt x="490639" y="207479"/>
                  </a:lnTo>
                  <a:lnTo>
                    <a:pt x="495757" y="198958"/>
                  </a:lnTo>
                  <a:lnTo>
                    <a:pt x="501764" y="163207"/>
                  </a:lnTo>
                  <a:lnTo>
                    <a:pt x="501764" y="115976"/>
                  </a:lnTo>
                  <a:lnTo>
                    <a:pt x="407174" y="115976"/>
                  </a:lnTo>
                  <a:lnTo>
                    <a:pt x="407174" y="162217"/>
                  </a:lnTo>
                  <a:lnTo>
                    <a:pt x="449643" y="162217"/>
                  </a:lnTo>
                  <a:lnTo>
                    <a:pt x="449427" y="170929"/>
                  </a:lnTo>
                  <a:lnTo>
                    <a:pt x="424268" y="206476"/>
                  </a:lnTo>
                  <a:lnTo>
                    <a:pt x="415201" y="207479"/>
                  </a:lnTo>
                  <a:lnTo>
                    <a:pt x="397179" y="203149"/>
                  </a:lnTo>
                  <a:lnTo>
                    <a:pt x="384568" y="189230"/>
                  </a:lnTo>
                  <a:lnTo>
                    <a:pt x="377177" y="164274"/>
                  </a:lnTo>
                  <a:lnTo>
                    <a:pt x="374751" y="126860"/>
                  </a:lnTo>
                  <a:lnTo>
                    <a:pt x="377240" y="90855"/>
                  </a:lnTo>
                  <a:lnTo>
                    <a:pt x="377317" y="89877"/>
                  </a:lnTo>
                  <a:lnTo>
                    <a:pt x="384949" y="64884"/>
                  </a:lnTo>
                  <a:lnTo>
                    <a:pt x="397598" y="50723"/>
                  </a:lnTo>
                  <a:lnTo>
                    <a:pt x="415201" y="46266"/>
                  </a:lnTo>
                  <a:lnTo>
                    <a:pt x="425234" y="47625"/>
                  </a:lnTo>
                  <a:lnTo>
                    <a:pt x="449275" y="83540"/>
                  </a:lnTo>
                  <a:lnTo>
                    <a:pt x="449592" y="89877"/>
                  </a:lnTo>
                  <a:lnTo>
                    <a:pt x="449643" y="90855"/>
                  </a:lnTo>
                  <a:lnTo>
                    <a:pt x="501764" y="90855"/>
                  </a:lnTo>
                  <a:close/>
                </a:path>
                <a:path w="1788160" h="254000">
                  <a:moveTo>
                    <a:pt x="648500" y="4635"/>
                  </a:moveTo>
                  <a:lnTo>
                    <a:pt x="528167" y="4635"/>
                  </a:lnTo>
                  <a:lnTo>
                    <a:pt x="528167" y="249097"/>
                  </a:lnTo>
                  <a:lnTo>
                    <a:pt x="648500" y="249097"/>
                  </a:lnTo>
                  <a:lnTo>
                    <a:pt x="648500" y="202857"/>
                  </a:lnTo>
                  <a:lnTo>
                    <a:pt x="578980" y="202857"/>
                  </a:lnTo>
                  <a:lnTo>
                    <a:pt x="578980" y="144043"/>
                  </a:lnTo>
                  <a:lnTo>
                    <a:pt x="648500" y="144043"/>
                  </a:lnTo>
                  <a:lnTo>
                    <a:pt x="648500" y="97802"/>
                  </a:lnTo>
                  <a:lnTo>
                    <a:pt x="578980" y="97802"/>
                  </a:lnTo>
                  <a:lnTo>
                    <a:pt x="578980" y="50888"/>
                  </a:lnTo>
                  <a:lnTo>
                    <a:pt x="648500" y="50888"/>
                  </a:lnTo>
                  <a:lnTo>
                    <a:pt x="648500" y="4635"/>
                  </a:lnTo>
                  <a:close/>
                </a:path>
                <a:path w="1788160" h="254000">
                  <a:moveTo>
                    <a:pt x="923734" y="249110"/>
                  </a:moveTo>
                  <a:lnTo>
                    <a:pt x="910488" y="202641"/>
                  </a:lnTo>
                  <a:lnTo>
                    <a:pt x="897331" y="156502"/>
                  </a:lnTo>
                  <a:lnTo>
                    <a:pt x="874598" y="76758"/>
                  </a:lnTo>
                  <a:lnTo>
                    <a:pt x="854202" y="5245"/>
                  </a:lnTo>
                  <a:lnTo>
                    <a:pt x="847242" y="5245"/>
                  </a:lnTo>
                  <a:lnTo>
                    <a:pt x="847242" y="156502"/>
                  </a:lnTo>
                  <a:lnTo>
                    <a:pt x="816114" y="156502"/>
                  </a:lnTo>
                  <a:lnTo>
                    <a:pt x="831684" y="76758"/>
                  </a:lnTo>
                  <a:lnTo>
                    <a:pt x="847242" y="156502"/>
                  </a:lnTo>
                  <a:lnTo>
                    <a:pt x="847242" y="5245"/>
                  </a:lnTo>
                  <a:lnTo>
                    <a:pt x="807847" y="5245"/>
                  </a:lnTo>
                  <a:lnTo>
                    <a:pt x="740956" y="249110"/>
                  </a:lnTo>
                  <a:lnTo>
                    <a:pt x="791946" y="249110"/>
                  </a:lnTo>
                  <a:lnTo>
                    <a:pt x="803871" y="202641"/>
                  </a:lnTo>
                  <a:lnTo>
                    <a:pt x="860171" y="202641"/>
                  </a:lnTo>
                  <a:lnTo>
                    <a:pt x="872744" y="249110"/>
                  </a:lnTo>
                  <a:lnTo>
                    <a:pt x="923734" y="249110"/>
                  </a:lnTo>
                  <a:close/>
                </a:path>
                <a:path w="1788160" h="254000">
                  <a:moveTo>
                    <a:pt x="1096708" y="5245"/>
                  </a:moveTo>
                  <a:lnTo>
                    <a:pt x="1052334" y="5245"/>
                  </a:lnTo>
                  <a:lnTo>
                    <a:pt x="1052334" y="148602"/>
                  </a:lnTo>
                  <a:lnTo>
                    <a:pt x="1027887" y="92900"/>
                  </a:lnTo>
                  <a:lnTo>
                    <a:pt x="989406" y="5245"/>
                  </a:lnTo>
                  <a:lnTo>
                    <a:pt x="938415" y="5245"/>
                  </a:lnTo>
                  <a:lnTo>
                    <a:pt x="938415" y="249110"/>
                  </a:lnTo>
                  <a:lnTo>
                    <a:pt x="982776" y="249110"/>
                  </a:lnTo>
                  <a:lnTo>
                    <a:pt x="982776" y="92900"/>
                  </a:lnTo>
                  <a:lnTo>
                    <a:pt x="1051674" y="249110"/>
                  </a:lnTo>
                  <a:lnTo>
                    <a:pt x="1096708" y="249110"/>
                  </a:lnTo>
                  <a:lnTo>
                    <a:pt x="1096708" y="148602"/>
                  </a:lnTo>
                  <a:lnTo>
                    <a:pt x="1096708" y="5245"/>
                  </a:lnTo>
                  <a:close/>
                </a:path>
                <a:path w="1788160" h="254000">
                  <a:moveTo>
                    <a:pt x="1288389" y="5245"/>
                  </a:moveTo>
                  <a:lnTo>
                    <a:pt x="1244015" y="5245"/>
                  </a:lnTo>
                  <a:lnTo>
                    <a:pt x="1244015" y="148602"/>
                  </a:lnTo>
                  <a:lnTo>
                    <a:pt x="1219581" y="92900"/>
                  </a:lnTo>
                  <a:lnTo>
                    <a:pt x="1181112" y="5245"/>
                  </a:lnTo>
                  <a:lnTo>
                    <a:pt x="1130109" y="5245"/>
                  </a:lnTo>
                  <a:lnTo>
                    <a:pt x="1130109" y="249110"/>
                  </a:lnTo>
                  <a:lnTo>
                    <a:pt x="1174483" y="249110"/>
                  </a:lnTo>
                  <a:lnTo>
                    <a:pt x="1174483" y="92900"/>
                  </a:lnTo>
                  <a:lnTo>
                    <a:pt x="1243368" y="249110"/>
                  </a:lnTo>
                  <a:lnTo>
                    <a:pt x="1288389" y="249110"/>
                  </a:lnTo>
                  <a:lnTo>
                    <a:pt x="1288389" y="148602"/>
                  </a:lnTo>
                  <a:lnTo>
                    <a:pt x="1288389" y="5245"/>
                  </a:lnTo>
                  <a:close/>
                </a:path>
                <a:path w="1788160" h="254000">
                  <a:moveTo>
                    <a:pt x="1482280" y="5245"/>
                  </a:moveTo>
                  <a:lnTo>
                    <a:pt x="1431950" y="5245"/>
                  </a:lnTo>
                  <a:lnTo>
                    <a:pt x="1431950" y="171335"/>
                  </a:lnTo>
                  <a:lnTo>
                    <a:pt x="1431582" y="179590"/>
                  </a:lnTo>
                  <a:lnTo>
                    <a:pt x="1412748" y="206590"/>
                  </a:lnTo>
                  <a:lnTo>
                    <a:pt x="1390218" y="206590"/>
                  </a:lnTo>
                  <a:lnTo>
                    <a:pt x="1371015" y="171335"/>
                  </a:lnTo>
                  <a:lnTo>
                    <a:pt x="1371015" y="5245"/>
                  </a:lnTo>
                  <a:lnTo>
                    <a:pt x="1320673" y="5245"/>
                  </a:lnTo>
                  <a:lnTo>
                    <a:pt x="1320698" y="179857"/>
                  </a:lnTo>
                  <a:lnTo>
                    <a:pt x="1330731" y="221932"/>
                  </a:lnTo>
                  <a:lnTo>
                    <a:pt x="1363980" y="248119"/>
                  </a:lnTo>
                  <a:lnTo>
                    <a:pt x="1401483" y="253733"/>
                  </a:lnTo>
                  <a:lnTo>
                    <a:pt x="1421879" y="252285"/>
                  </a:lnTo>
                  <a:lnTo>
                    <a:pt x="1464068" y="232625"/>
                  </a:lnTo>
                  <a:lnTo>
                    <a:pt x="1481251" y="195097"/>
                  </a:lnTo>
                  <a:lnTo>
                    <a:pt x="1482267" y="179857"/>
                  </a:lnTo>
                  <a:lnTo>
                    <a:pt x="1482280" y="5245"/>
                  </a:lnTo>
                  <a:close/>
                </a:path>
                <a:path w="1788160" h="254000">
                  <a:moveTo>
                    <a:pt x="1672513" y="249110"/>
                  </a:moveTo>
                  <a:lnTo>
                    <a:pt x="1659267" y="202641"/>
                  </a:lnTo>
                  <a:lnTo>
                    <a:pt x="1646110" y="156502"/>
                  </a:lnTo>
                  <a:lnTo>
                    <a:pt x="1623377" y="76758"/>
                  </a:lnTo>
                  <a:lnTo>
                    <a:pt x="1602981" y="5245"/>
                  </a:lnTo>
                  <a:lnTo>
                    <a:pt x="1596021" y="5245"/>
                  </a:lnTo>
                  <a:lnTo>
                    <a:pt x="1596021" y="156502"/>
                  </a:lnTo>
                  <a:lnTo>
                    <a:pt x="1564894" y="156502"/>
                  </a:lnTo>
                  <a:lnTo>
                    <a:pt x="1580464" y="76758"/>
                  </a:lnTo>
                  <a:lnTo>
                    <a:pt x="1596021" y="156502"/>
                  </a:lnTo>
                  <a:lnTo>
                    <a:pt x="1596021" y="5245"/>
                  </a:lnTo>
                  <a:lnTo>
                    <a:pt x="1556626" y="5245"/>
                  </a:lnTo>
                  <a:lnTo>
                    <a:pt x="1489722" y="249110"/>
                  </a:lnTo>
                  <a:lnTo>
                    <a:pt x="1540738" y="249110"/>
                  </a:lnTo>
                  <a:lnTo>
                    <a:pt x="1552651" y="202641"/>
                  </a:lnTo>
                  <a:lnTo>
                    <a:pt x="1608937" y="202641"/>
                  </a:lnTo>
                  <a:lnTo>
                    <a:pt x="1621523" y="249110"/>
                  </a:lnTo>
                  <a:lnTo>
                    <a:pt x="1672513" y="249110"/>
                  </a:lnTo>
                  <a:close/>
                </a:path>
                <a:path w="1788160" h="254000">
                  <a:moveTo>
                    <a:pt x="1787664" y="202971"/>
                  </a:moveTo>
                  <a:lnTo>
                    <a:pt x="1738185" y="202971"/>
                  </a:lnTo>
                  <a:lnTo>
                    <a:pt x="1738185" y="5245"/>
                  </a:lnTo>
                  <a:lnTo>
                    <a:pt x="1687855" y="5245"/>
                  </a:lnTo>
                  <a:lnTo>
                    <a:pt x="1687855" y="249110"/>
                  </a:lnTo>
                  <a:lnTo>
                    <a:pt x="1787664" y="249110"/>
                  </a:lnTo>
                  <a:lnTo>
                    <a:pt x="1787664" y="2029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858101" y="686556"/>
              <a:ext cx="709295" cy="709295"/>
            </a:xfrm>
            <a:custGeom>
              <a:avLst/>
              <a:gdLst/>
              <a:ahLst/>
              <a:cxnLst/>
              <a:rect l="l" t="t" r="r" b="b"/>
              <a:pathLst>
                <a:path w="709295" h="709294">
                  <a:moveTo>
                    <a:pt x="354387" y="0"/>
                  </a:moveTo>
                  <a:lnTo>
                    <a:pt x="306122" y="3278"/>
                  </a:lnTo>
                  <a:lnTo>
                    <a:pt x="259830" y="12825"/>
                  </a:lnTo>
                  <a:lnTo>
                    <a:pt x="215941" y="28203"/>
                  </a:lnTo>
                  <a:lnTo>
                    <a:pt x="174882" y="48979"/>
                  </a:lnTo>
                  <a:lnTo>
                    <a:pt x="137083" y="74717"/>
                  </a:lnTo>
                  <a:lnTo>
                    <a:pt x="102972" y="104982"/>
                  </a:lnTo>
                  <a:lnTo>
                    <a:pt x="73268" y="138964"/>
                  </a:lnTo>
                  <a:lnTo>
                    <a:pt x="48018" y="176528"/>
                  </a:lnTo>
                  <a:lnTo>
                    <a:pt x="27643" y="217269"/>
                  </a:lnTo>
                  <a:lnTo>
                    <a:pt x="12567" y="260772"/>
                  </a:lnTo>
                  <a:lnTo>
                    <a:pt x="3212" y="306620"/>
                  </a:lnTo>
                  <a:lnTo>
                    <a:pt x="0" y="354399"/>
                  </a:lnTo>
                  <a:lnTo>
                    <a:pt x="3241" y="402419"/>
                  </a:lnTo>
                  <a:lnTo>
                    <a:pt x="12681" y="448496"/>
                  </a:lnTo>
                  <a:lnTo>
                    <a:pt x="27895" y="492203"/>
                  </a:lnTo>
                  <a:lnTo>
                    <a:pt x="48456" y="533117"/>
                  </a:lnTo>
                  <a:lnTo>
                    <a:pt x="73939" y="570810"/>
                  </a:lnTo>
                  <a:lnTo>
                    <a:pt x="103919" y="604859"/>
                  </a:lnTo>
                  <a:lnTo>
                    <a:pt x="137969" y="634836"/>
                  </a:lnTo>
                  <a:lnTo>
                    <a:pt x="175665" y="660317"/>
                  </a:lnTo>
                  <a:lnTo>
                    <a:pt x="216580" y="680877"/>
                  </a:lnTo>
                  <a:lnTo>
                    <a:pt x="260289" y="696089"/>
                  </a:lnTo>
                  <a:lnTo>
                    <a:pt x="306367" y="705528"/>
                  </a:lnTo>
                  <a:lnTo>
                    <a:pt x="354387" y="708769"/>
                  </a:lnTo>
                  <a:lnTo>
                    <a:pt x="402157" y="705559"/>
                  </a:lnTo>
                  <a:lnTo>
                    <a:pt x="447999" y="696209"/>
                  </a:lnTo>
                  <a:lnTo>
                    <a:pt x="491498" y="681139"/>
                  </a:lnTo>
                  <a:lnTo>
                    <a:pt x="532239" y="660770"/>
                  </a:lnTo>
                  <a:lnTo>
                    <a:pt x="569809" y="635521"/>
                  </a:lnTo>
                  <a:lnTo>
                    <a:pt x="603792" y="605815"/>
                  </a:lnTo>
                  <a:lnTo>
                    <a:pt x="634059" y="571707"/>
                  </a:lnTo>
                  <a:lnTo>
                    <a:pt x="659793" y="533907"/>
                  </a:lnTo>
                  <a:lnTo>
                    <a:pt x="680561" y="492846"/>
                  </a:lnTo>
                  <a:lnTo>
                    <a:pt x="695931" y="448953"/>
                  </a:lnTo>
                  <a:lnTo>
                    <a:pt x="705469" y="402661"/>
                  </a:lnTo>
                  <a:lnTo>
                    <a:pt x="708745" y="354399"/>
                  </a:lnTo>
                  <a:lnTo>
                    <a:pt x="705504" y="306379"/>
                  </a:lnTo>
                  <a:lnTo>
                    <a:pt x="696066" y="260301"/>
                  </a:lnTo>
                  <a:lnTo>
                    <a:pt x="680855" y="216590"/>
                  </a:lnTo>
                  <a:lnTo>
                    <a:pt x="660297" y="175674"/>
                  </a:lnTo>
                  <a:lnTo>
                    <a:pt x="634817" y="137977"/>
                  </a:lnTo>
                  <a:lnTo>
                    <a:pt x="604841" y="103925"/>
                  </a:lnTo>
                  <a:lnTo>
                    <a:pt x="570794" y="73944"/>
                  </a:lnTo>
                  <a:lnTo>
                    <a:pt x="533102" y="48459"/>
                  </a:lnTo>
                  <a:lnTo>
                    <a:pt x="492190" y="27896"/>
                  </a:lnTo>
                  <a:lnTo>
                    <a:pt x="448483" y="12682"/>
                  </a:lnTo>
                  <a:lnTo>
                    <a:pt x="402407" y="3241"/>
                  </a:lnTo>
                  <a:lnTo>
                    <a:pt x="354387" y="0"/>
                  </a:lnTo>
                  <a:close/>
                </a:path>
              </a:pathLst>
            </a:custGeom>
            <a:solidFill>
              <a:srgbClr val="001D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771259" y="730791"/>
              <a:ext cx="882650" cy="753110"/>
            </a:xfrm>
            <a:custGeom>
              <a:avLst/>
              <a:gdLst/>
              <a:ahLst/>
              <a:cxnLst/>
              <a:rect l="l" t="t" r="r" b="b"/>
              <a:pathLst>
                <a:path w="882650" h="753110">
                  <a:moveTo>
                    <a:pt x="129045" y="0"/>
                  </a:moveTo>
                  <a:lnTo>
                    <a:pt x="95696" y="37322"/>
                  </a:lnTo>
                  <a:lnTo>
                    <a:pt x="67072" y="77644"/>
                  </a:lnTo>
                  <a:lnTo>
                    <a:pt x="43320" y="120608"/>
                  </a:lnTo>
                  <a:lnTo>
                    <a:pt x="24589" y="165860"/>
                  </a:lnTo>
                  <a:lnTo>
                    <a:pt x="11027" y="213044"/>
                  </a:lnTo>
                  <a:lnTo>
                    <a:pt x="2781" y="261804"/>
                  </a:lnTo>
                  <a:lnTo>
                    <a:pt x="0" y="311786"/>
                  </a:lnTo>
                  <a:lnTo>
                    <a:pt x="2776" y="361854"/>
                  </a:lnTo>
                  <a:lnTo>
                    <a:pt x="11008" y="410695"/>
                  </a:lnTo>
                  <a:lnTo>
                    <a:pt x="24546" y="457949"/>
                  </a:lnTo>
                  <a:lnTo>
                    <a:pt x="43243" y="503261"/>
                  </a:lnTo>
                  <a:lnTo>
                    <a:pt x="66951" y="546270"/>
                  </a:lnTo>
                  <a:lnTo>
                    <a:pt x="95521" y="586621"/>
                  </a:lnTo>
                  <a:lnTo>
                    <a:pt x="128806" y="623954"/>
                  </a:lnTo>
                  <a:lnTo>
                    <a:pt x="165977" y="657303"/>
                  </a:lnTo>
                  <a:lnTo>
                    <a:pt x="206133" y="685927"/>
                  </a:lnTo>
                  <a:lnTo>
                    <a:pt x="248920" y="709678"/>
                  </a:lnTo>
                  <a:lnTo>
                    <a:pt x="293982" y="728409"/>
                  </a:lnTo>
                  <a:lnTo>
                    <a:pt x="340964" y="741971"/>
                  </a:lnTo>
                  <a:lnTo>
                    <a:pt x="389511" y="750217"/>
                  </a:lnTo>
                  <a:lnTo>
                    <a:pt x="439268" y="752999"/>
                  </a:lnTo>
                  <a:lnTo>
                    <a:pt x="882032" y="752999"/>
                  </a:lnTo>
                  <a:lnTo>
                    <a:pt x="707809" y="578752"/>
                  </a:lnTo>
                  <a:lnTo>
                    <a:pt x="671502" y="610515"/>
                  </a:lnTo>
                  <a:lnTo>
                    <a:pt x="631349" y="637516"/>
                  </a:lnTo>
                  <a:lnTo>
                    <a:pt x="587797" y="659303"/>
                  </a:lnTo>
                  <a:lnTo>
                    <a:pt x="541293" y="675425"/>
                  </a:lnTo>
                  <a:lnTo>
                    <a:pt x="492283" y="685429"/>
                  </a:lnTo>
                  <a:lnTo>
                    <a:pt x="441213" y="688864"/>
                  </a:lnTo>
                  <a:lnTo>
                    <a:pt x="393777" y="685908"/>
                  </a:lnTo>
                  <a:lnTo>
                    <a:pt x="348081" y="677278"/>
                  </a:lnTo>
                  <a:lnTo>
                    <a:pt x="304483" y="663331"/>
                  </a:lnTo>
                  <a:lnTo>
                    <a:pt x="263339" y="644426"/>
                  </a:lnTo>
                  <a:lnTo>
                    <a:pt x="225008" y="620919"/>
                  </a:lnTo>
                  <a:lnTo>
                    <a:pt x="189848" y="593170"/>
                  </a:lnTo>
                  <a:lnTo>
                    <a:pt x="158215" y="561534"/>
                  </a:lnTo>
                  <a:lnTo>
                    <a:pt x="130468" y="526371"/>
                  </a:lnTo>
                  <a:lnTo>
                    <a:pt x="106964" y="488037"/>
                  </a:lnTo>
                  <a:lnTo>
                    <a:pt x="88060" y="446890"/>
                  </a:lnTo>
                  <a:lnTo>
                    <a:pt x="74115" y="403289"/>
                  </a:lnTo>
                  <a:lnTo>
                    <a:pt x="65486" y="357590"/>
                  </a:lnTo>
                  <a:lnTo>
                    <a:pt x="62530" y="310151"/>
                  </a:lnTo>
                  <a:lnTo>
                    <a:pt x="65962" y="259094"/>
                  </a:lnTo>
                  <a:lnTo>
                    <a:pt x="75958" y="210091"/>
                  </a:lnTo>
                  <a:lnTo>
                    <a:pt x="92070" y="163590"/>
                  </a:lnTo>
                  <a:lnTo>
                    <a:pt x="113847" y="120038"/>
                  </a:lnTo>
                  <a:lnTo>
                    <a:pt x="140840" y="79882"/>
                  </a:lnTo>
                  <a:lnTo>
                    <a:pt x="172600" y="43567"/>
                  </a:lnTo>
                  <a:lnTo>
                    <a:pt x="129045" y="0"/>
                  </a:lnTo>
                  <a:close/>
                </a:path>
              </a:pathLst>
            </a:custGeom>
            <a:solidFill>
              <a:srgbClr val="2757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2755574" y="585625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914400" h="914400">
                  <a:moveTo>
                    <a:pt x="456918" y="0"/>
                  </a:moveTo>
                  <a:lnTo>
                    <a:pt x="405128" y="2884"/>
                  </a:lnTo>
                  <a:lnTo>
                    <a:pt x="354601" y="11435"/>
                  </a:lnTo>
                  <a:lnTo>
                    <a:pt x="305707" y="25499"/>
                  </a:lnTo>
                  <a:lnTo>
                    <a:pt x="258814" y="44924"/>
                  </a:lnTo>
                  <a:lnTo>
                    <a:pt x="214293" y="69556"/>
                  </a:lnTo>
                  <a:lnTo>
                    <a:pt x="172512" y="99242"/>
                  </a:lnTo>
                  <a:lnTo>
                    <a:pt x="133840" y="133828"/>
                  </a:lnTo>
                  <a:lnTo>
                    <a:pt x="99249" y="172494"/>
                  </a:lnTo>
                  <a:lnTo>
                    <a:pt x="69560" y="214274"/>
                  </a:lnTo>
                  <a:lnTo>
                    <a:pt x="44926" y="258798"/>
                  </a:lnTo>
                  <a:lnTo>
                    <a:pt x="25500" y="305696"/>
                  </a:lnTo>
                  <a:lnTo>
                    <a:pt x="11435" y="354599"/>
                  </a:lnTo>
                  <a:lnTo>
                    <a:pt x="2884" y="405138"/>
                  </a:lnTo>
                  <a:lnTo>
                    <a:pt x="0" y="456942"/>
                  </a:lnTo>
                  <a:lnTo>
                    <a:pt x="2765" y="507010"/>
                  </a:lnTo>
                  <a:lnTo>
                    <a:pt x="2863" y="508788"/>
                  </a:lnTo>
                  <a:lnTo>
                    <a:pt x="11379" y="559363"/>
                  </a:lnTo>
                  <a:lnTo>
                    <a:pt x="25392" y="608296"/>
                  </a:lnTo>
                  <a:lnTo>
                    <a:pt x="44751" y="655217"/>
                  </a:lnTo>
                  <a:lnTo>
                    <a:pt x="69303" y="699754"/>
                  </a:lnTo>
                  <a:lnTo>
                    <a:pt x="98893" y="741536"/>
                  </a:lnTo>
                  <a:lnTo>
                    <a:pt x="133369" y="780193"/>
                  </a:lnTo>
                  <a:lnTo>
                    <a:pt x="171871" y="814736"/>
                  </a:lnTo>
                  <a:lnTo>
                    <a:pt x="213465" y="844385"/>
                  </a:lnTo>
                  <a:lnTo>
                    <a:pt x="257784" y="868986"/>
                  </a:lnTo>
                  <a:lnTo>
                    <a:pt x="304461" y="888387"/>
                  </a:lnTo>
                  <a:lnTo>
                    <a:pt x="353127" y="902434"/>
                  </a:lnTo>
                  <a:lnTo>
                    <a:pt x="403414" y="910974"/>
                  </a:lnTo>
                  <a:lnTo>
                    <a:pt x="454956" y="913855"/>
                  </a:lnTo>
                  <a:lnTo>
                    <a:pt x="913837" y="913855"/>
                  </a:lnTo>
                  <a:lnTo>
                    <a:pt x="913837" y="898155"/>
                  </a:lnTo>
                  <a:lnTo>
                    <a:pt x="454956" y="898155"/>
                  </a:lnTo>
                  <a:lnTo>
                    <a:pt x="405197" y="895374"/>
                  </a:lnTo>
                  <a:lnTo>
                    <a:pt x="356650" y="887129"/>
                  </a:lnTo>
                  <a:lnTo>
                    <a:pt x="309668" y="873568"/>
                  </a:lnTo>
                  <a:lnTo>
                    <a:pt x="264607" y="854838"/>
                  </a:lnTo>
                  <a:lnTo>
                    <a:pt x="221820" y="831088"/>
                  </a:lnTo>
                  <a:lnTo>
                    <a:pt x="181662" y="802464"/>
                  </a:lnTo>
                  <a:lnTo>
                    <a:pt x="144488" y="769116"/>
                  </a:lnTo>
                  <a:lnTo>
                    <a:pt x="111201" y="731781"/>
                  </a:lnTo>
                  <a:lnTo>
                    <a:pt x="82630" y="691429"/>
                  </a:lnTo>
                  <a:lnTo>
                    <a:pt x="58923" y="648418"/>
                  </a:lnTo>
                  <a:lnTo>
                    <a:pt x="40226" y="603106"/>
                  </a:lnTo>
                  <a:lnTo>
                    <a:pt x="26689" y="555851"/>
                  </a:lnTo>
                  <a:lnTo>
                    <a:pt x="18458" y="507010"/>
                  </a:lnTo>
                  <a:lnTo>
                    <a:pt x="15681" y="456942"/>
                  </a:lnTo>
                  <a:lnTo>
                    <a:pt x="18280" y="410290"/>
                  </a:lnTo>
                  <a:lnTo>
                    <a:pt x="18355" y="408931"/>
                  </a:lnTo>
                  <a:lnTo>
                    <a:pt x="26727" y="358114"/>
                  </a:lnTo>
                  <a:lnTo>
                    <a:pt x="40313" y="310891"/>
                  </a:lnTo>
                  <a:lnTo>
                    <a:pt x="59076" y="265604"/>
                  </a:lnTo>
                  <a:lnTo>
                    <a:pt x="82868" y="222611"/>
                  </a:lnTo>
                  <a:lnTo>
                    <a:pt x="111541" y="182269"/>
                  </a:lnTo>
                  <a:lnTo>
                    <a:pt x="144947" y="144935"/>
                  </a:lnTo>
                  <a:lnTo>
                    <a:pt x="182280" y="111535"/>
                  </a:lnTo>
                  <a:lnTo>
                    <a:pt x="222620" y="82868"/>
                  </a:lnTo>
                  <a:lnTo>
                    <a:pt x="265609" y="59083"/>
                  </a:lnTo>
                  <a:lnTo>
                    <a:pt x="310891" y="40326"/>
                  </a:lnTo>
                  <a:lnTo>
                    <a:pt x="358108" y="26746"/>
                  </a:lnTo>
                  <a:lnTo>
                    <a:pt x="406903" y="18490"/>
                  </a:lnTo>
                  <a:lnTo>
                    <a:pt x="456918" y="15705"/>
                  </a:lnTo>
                  <a:lnTo>
                    <a:pt x="573736" y="15705"/>
                  </a:lnTo>
                  <a:lnTo>
                    <a:pt x="548886" y="9300"/>
                  </a:lnTo>
                  <a:lnTo>
                    <a:pt x="503568" y="2363"/>
                  </a:lnTo>
                  <a:lnTo>
                    <a:pt x="456918" y="0"/>
                  </a:lnTo>
                  <a:close/>
                </a:path>
                <a:path w="914400" h="914400">
                  <a:moveTo>
                    <a:pt x="573736" y="15705"/>
                  </a:moveTo>
                  <a:lnTo>
                    <a:pt x="456918" y="15705"/>
                  </a:lnTo>
                  <a:lnTo>
                    <a:pt x="504926" y="18299"/>
                  </a:lnTo>
                  <a:lnTo>
                    <a:pt x="551453" y="25900"/>
                  </a:lnTo>
                  <a:lnTo>
                    <a:pt x="596228" y="38236"/>
                  </a:lnTo>
                  <a:lnTo>
                    <a:pt x="638981" y="55037"/>
                  </a:lnTo>
                  <a:lnTo>
                    <a:pt x="679440" y="76031"/>
                  </a:lnTo>
                  <a:lnTo>
                    <a:pt x="717333" y="100948"/>
                  </a:lnTo>
                  <a:lnTo>
                    <a:pt x="752389" y="129515"/>
                  </a:lnTo>
                  <a:lnTo>
                    <a:pt x="784337" y="161462"/>
                  </a:lnTo>
                  <a:lnTo>
                    <a:pt x="812906" y="196517"/>
                  </a:lnTo>
                  <a:lnTo>
                    <a:pt x="837824" y="234410"/>
                  </a:lnTo>
                  <a:lnTo>
                    <a:pt x="858820" y="274869"/>
                  </a:lnTo>
                  <a:lnTo>
                    <a:pt x="875622" y="317623"/>
                  </a:lnTo>
                  <a:lnTo>
                    <a:pt x="887960" y="362400"/>
                  </a:lnTo>
                  <a:lnTo>
                    <a:pt x="895561" y="408931"/>
                  </a:lnTo>
                  <a:lnTo>
                    <a:pt x="898155" y="456942"/>
                  </a:lnTo>
                  <a:lnTo>
                    <a:pt x="898155" y="898155"/>
                  </a:lnTo>
                  <a:lnTo>
                    <a:pt x="913837" y="898155"/>
                  </a:lnTo>
                  <a:lnTo>
                    <a:pt x="913837" y="456942"/>
                  </a:lnTo>
                  <a:lnTo>
                    <a:pt x="911473" y="410290"/>
                  </a:lnTo>
                  <a:lnTo>
                    <a:pt x="904537" y="364970"/>
                  </a:lnTo>
                  <a:lnTo>
                    <a:pt x="893260" y="321214"/>
                  </a:lnTo>
                  <a:lnTo>
                    <a:pt x="877873" y="279252"/>
                  </a:lnTo>
                  <a:lnTo>
                    <a:pt x="858607" y="239318"/>
                  </a:lnTo>
                  <a:lnTo>
                    <a:pt x="835695" y="201641"/>
                  </a:lnTo>
                  <a:lnTo>
                    <a:pt x="809367" y="166455"/>
                  </a:lnTo>
                  <a:lnTo>
                    <a:pt x="779855" y="133989"/>
                  </a:lnTo>
                  <a:lnTo>
                    <a:pt x="747391" y="104475"/>
                  </a:lnTo>
                  <a:lnTo>
                    <a:pt x="712206" y="78146"/>
                  </a:lnTo>
                  <a:lnTo>
                    <a:pt x="674532" y="55233"/>
                  </a:lnTo>
                  <a:lnTo>
                    <a:pt x="634599" y="35966"/>
                  </a:lnTo>
                  <a:lnTo>
                    <a:pt x="592640" y="20578"/>
                  </a:lnTo>
                  <a:lnTo>
                    <a:pt x="573736" y="1570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833804" y="774384"/>
              <a:ext cx="645795" cy="645795"/>
            </a:xfrm>
            <a:custGeom>
              <a:avLst/>
              <a:gdLst/>
              <a:ahLst/>
              <a:cxnLst/>
              <a:rect l="l" t="t" r="r" b="b"/>
              <a:pathLst>
                <a:path w="645795" h="645794">
                  <a:moveTo>
                    <a:pt x="110070" y="0"/>
                  </a:moveTo>
                  <a:lnTo>
                    <a:pt x="78310" y="36309"/>
                  </a:lnTo>
                  <a:lnTo>
                    <a:pt x="51316" y="76458"/>
                  </a:lnTo>
                  <a:lnTo>
                    <a:pt x="29539" y="120001"/>
                  </a:lnTo>
                  <a:lnTo>
                    <a:pt x="13428" y="166495"/>
                  </a:lnTo>
                  <a:lnTo>
                    <a:pt x="3431" y="215494"/>
                  </a:lnTo>
                  <a:lnTo>
                    <a:pt x="0" y="266554"/>
                  </a:lnTo>
                  <a:lnTo>
                    <a:pt x="2955" y="313990"/>
                  </a:lnTo>
                  <a:lnTo>
                    <a:pt x="11585" y="359686"/>
                  </a:lnTo>
                  <a:lnTo>
                    <a:pt x="25530" y="403285"/>
                  </a:lnTo>
                  <a:lnTo>
                    <a:pt x="44434" y="444429"/>
                  </a:lnTo>
                  <a:lnTo>
                    <a:pt x="67938" y="482760"/>
                  </a:lnTo>
                  <a:lnTo>
                    <a:pt x="95685" y="517921"/>
                  </a:lnTo>
                  <a:lnTo>
                    <a:pt x="127318" y="549555"/>
                  </a:lnTo>
                  <a:lnTo>
                    <a:pt x="162478" y="577302"/>
                  </a:lnTo>
                  <a:lnTo>
                    <a:pt x="200809" y="600807"/>
                  </a:lnTo>
                  <a:lnTo>
                    <a:pt x="241952" y="619711"/>
                  </a:lnTo>
                  <a:lnTo>
                    <a:pt x="285551" y="633657"/>
                  </a:lnTo>
                  <a:lnTo>
                    <a:pt x="331247" y="642287"/>
                  </a:lnTo>
                  <a:lnTo>
                    <a:pt x="378682" y="645243"/>
                  </a:lnTo>
                  <a:lnTo>
                    <a:pt x="429741" y="641810"/>
                  </a:lnTo>
                  <a:lnTo>
                    <a:pt x="478740" y="631813"/>
                  </a:lnTo>
                  <a:lnTo>
                    <a:pt x="525237" y="615702"/>
                  </a:lnTo>
                  <a:lnTo>
                    <a:pt x="568786" y="593927"/>
                  </a:lnTo>
                  <a:lnTo>
                    <a:pt x="608944" y="566937"/>
                  </a:lnTo>
                  <a:lnTo>
                    <a:pt x="645266" y="535184"/>
                  </a:lnTo>
                  <a:lnTo>
                    <a:pt x="636796" y="526696"/>
                  </a:lnTo>
                  <a:lnTo>
                    <a:pt x="628088" y="517987"/>
                  </a:lnTo>
                  <a:lnTo>
                    <a:pt x="594111" y="547693"/>
                  </a:lnTo>
                  <a:lnTo>
                    <a:pt x="556542" y="572939"/>
                  </a:lnTo>
                  <a:lnTo>
                    <a:pt x="515797" y="593305"/>
                  </a:lnTo>
                  <a:lnTo>
                    <a:pt x="472294" y="608372"/>
                  </a:lnTo>
                  <a:lnTo>
                    <a:pt x="426450" y="617720"/>
                  </a:lnTo>
                  <a:lnTo>
                    <a:pt x="378682" y="620930"/>
                  </a:lnTo>
                  <a:lnTo>
                    <a:pt x="330656" y="617689"/>
                  </a:lnTo>
                  <a:lnTo>
                    <a:pt x="284576" y="608250"/>
                  </a:lnTo>
                  <a:lnTo>
                    <a:pt x="240866" y="593039"/>
                  </a:lnTo>
                  <a:lnTo>
                    <a:pt x="199952" y="572480"/>
                  </a:lnTo>
                  <a:lnTo>
                    <a:pt x="162258" y="547000"/>
                  </a:lnTo>
                  <a:lnTo>
                    <a:pt x="128212" y="517023"/>
                  </a:lnTo>
                  <a:lnTo>
                    <a:pt x="98236" y="482975"/>
                  </a:lnTo>
                  <a:lnTo>
                    <a:pt x="72758" y="445281"/>
                  </a:lnTo>
                  <a:lnTo>
                    <a:pt x="52201" y="404366"/>
                  </a:lnTo>
                  <a:lnTo>
                    <a:pt x="36991" y="360657"/>
                  </a:lnTo>
                  <a:lnTo>
                    <a:pt x="27553" y="314578"/>
                  </a:lnTo>
                  <a:lnTo>
                    <a:pt x="24313" y="266554"/>
                  </a:lnTo>
                  <a:lnTo>
                    <a:pt x="27522" y="218782"/>
                  </a:lnTo>
                  <a:lnTo>
                    <a:pt x="36870" y="172938"/>
                  </a:lnTo>
                  <a:lnTo>
                    <a:pt x="51937" y="129435"/>
                  </a:lnTo>
                  <a:lnTo>
                    <a:pt x="72300" y="88691"/>
                  </a:lnTo>
                  <a:lnTo>
                    <a:pt x="97541" y="51119"/>
                  </a:lnTo>
                  <a:lnTo>
                    <a:pt x="127237" y="17137"/>
                  </a:lnTo>
                  <a:lnTo>
                    <a:pt x="110070" y="0"/>
                  </a:lnTo>
                  <a:close/>
                </a:path>
              </a:pathLst>
            </a:custGeom>
            <a:solidFill>
              <a:srgbClr val="FEC3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2943902" y="662258"/>
              <a:ext cx="647700" cy="647700"/>
            </a:xfrm>
            <a:custGeom>
              <a:avLst/>
              <a:gdLst/>
              <a:ahLst/>
              <a:cxnLst/>
              <a:rect l="l" t="t" r="r" b="b"/>
              <a:pathLst>
                <a:path w="647700" h="647700">
                  <a:moveTo>
                    <a:pt x="268582" y="0"/>
                  </a:moveTo>
                  <a:lnTo>
                    <a:pt x="217024" y="3500"/>
                  </a:lnTo>
                  <a:lnTo>
                    <a:pt x="167571" y="13691"/>
                  </a:lnTo>
                  <a:lnTo>
                    <a:pt x="120684" y="30109"/>
                  </a:lnTo>
                  <a:lnTo>
                    <a:pt x="76820" y="52290"/>
                  </a:lnTo>
                  <a:lnTo>
                    <a:pt x="36439" y="79771"/>
                  </a:lnTo>
                  <a:lnTo>
                    <a:pt x="0" y="112086"/>
                  </a:lnTo>
                  <a:lnTo>
                    <a:pt x="17167" y="129277"/>
                  </a:lnTo>
                  <a:lnTo>
                    <a:pt x="51275" y="99009"/>
                  </a:lnTo>
                  <a:lnTo>
                    <a:pt x="89077" y="73273"/>
                  </a:lnTo>
                  <a:lnTo>
                    <a:pt x="130140" y="52503"/>
                  </a:lnTo>
                  <a:lnTo>
                    <a:pt x="174033" y="37130"/>
                  </a:lnTo>
                  <a:lnTo>
                    <a:pt x="220324" y="27589"/>
                  </a:lnTo>
                  <a:lnTo>
                    <a:pt x="268582" y="24313"/>
                  </a:lnTo>
                  <a:lnTo>
                    <a:pt x="316608" y="27553"/>
                  </a:lnTo>
                  <a:lnTo>
                    <a:pt x="362688" y="36993"/>
                  </a:lnTo>
                  <a:lnTo>
                    <a:pt x="406397" y="52205"/>
                  </a:lnTo>
                  <a:lnTo>
                    <a:pt x="447310" y="72764"/>
                  </a:lnTo>
                  <a:lnTo>
                    <a:pt x="485001" y="98245"/>
                  </a:lnTo>
                  <a:lnTo>
                    <a:pt x="519047" y="128221"/>
                  </a:lnTo>
                  <a:lnTo>
                    <a:pt x="549020" y="162269"/>
                  </a:lnTo>
                  <a:lnTo>
                    <a:pt x="574498" y="199961"/>
                  </a:lnTo>
                  <a:lnTo>
                    <a:pt x="595054" y="240873"/>
                  </a:lnTo>
                  <a:lnTo>
                    <a:pt x="610262" y="284579"/>
                  </a:lnTo>
                  <a:lnTo>
                    <a:pt x="619700" y="330653"/>
                  </a:lnTo>
                  <a:lnTo>
                    <a:pt x="622940" y="378670"/>
                  </a:lnTo>
                  <a:lnTo>
                    <a:pt x="619663" y="426944"/>
                  </a:lnTo>
                  <a:lnTo>
                    <a:pt x="610121" y="473241"/>
                  </a:lnTo>
                  <a:lnTo>
                    <a:pt x="594749" y="517135"/>
                  </a:lnTo>
                  <a:lnTo>
                    <a:pt x="573980" y="558195"/>
                  </a:lnTo>
                  <a:lnTo>
                    <a:pt x="548248" y="595995"/>
                  </a:lnTo>
                  <a:lnTo>
                    <a:pt x="517987" y="630104"/>
                  </a:lnTo>
                  <a:lnTo>
                    <a:pt x="535166" y="647295"/>
                  </a:lnTo>
                  <a:lnTo>
                    <a:pt x="567482" y="610838"/>
                  </a:lnTo>
                  <a:lnTo>
                    <a:pt x="594962" y="570447"/>
                  </a:lnTo>
                  <a:lnTo>
                    <a:pt x="617143" y="526578"/>
                  </a:lnTo>
                  <a:lnTo>
                    <a:pt x="633562" y="479688"/>
                  </a:lnTo>
                  <a:lnTo>
                    <a:pt x="643753" y="430233"/>
                  </a:lnTo>
                  <a:lnTo>
                    <a:pt x="647253" y="378670"/>
                  </a:lnTo>
                  <a:lnTo>
                    <a:pt x="644297" y="331241"/>
                  </a:lnTo>
                  <a:lnTo>
                    <a:pt x="635667" y="285549"/>
                  </a:lnTo>
                  <a:lnTo>
                    <a:pt x="621722" y="241954"/>
                  </a:lnTo>
                  <a:lnTo>
                    <a:pt x="602818" y="200813"/>
                  </a:lnTo>
                  <a:lnTo>
                    <a:pt x="579314" y="162483"/>
                  </a:lnTo>
                  <a:lnTo>
                    <a:pt x="551566" y="127323"/>
                  </a:lnTo>
                  <a:lnTo>
                    <a:pt x="519934" y="95690"/>
                  </a:lnTo>
                  <a:lnTo>
                    <a:pt x="484774" y="67942"/>
                  </a:lnTo>
                  <a:lnTo>
                    <a:pt x="446445" y="44437"/>
                  </a:lnTo>
                  <a:lnTo>
                    <a:pt x="405303" y="25532"/>
                  </a:lnTo>
                  <a:lnTo>
                    <a:pt x="361707" y="11586"/>
                  </a:lnTo>
                  <a:lnTo>
                    <a:pt x="316014" y="2956"/>
                  </a:lnTo>
                  <a:lnTo>
                    <a:pt x="2685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25294" y="1130762"/>
              <a:ext cx="1778635" cy="169545"/>
            </a:xfrm>
            <a:custGeom>
              <a:avLst/>
              <a:gdLst/>
              <a:ahLst/>
              <a:cxnLst/>
              <a:rect l="l" t="t" r="r" b="b"/>
              <a:pathLst>
                <a:path w="1778635" h="169544">
                  <a:moveTo>
                    <a:pt x="1778559" y="0"/>
                  </a:moveTo>
                  <a:lnTo>
                    <a:pt x="0" y="0"/>
                  </a:lnTo>
                  <a:lnTo>
                    <a:pt x="0" y="169457"/>
                  </a:lnTo>
                  <a:lnTo>
                    <a:pt x="1778559" y="169457"/>
                  </a:lnTo>
                  <a:lnTo>
                    <a:pt x="1778559" y="0"/>
                  </a:lnTo>
                  <a:close/>
                </a:path>
              </a:pathLst>
            </a:custGeom>
            <a:solidFill>
              <a:srgbClr val="2757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725295" y="1130760"/>
              <a:ext cx="1778635" cy="169545"/>
            </a:xfrm>
            <a:custGeom>
              <a:avLst/>
              <a:gdLst/>
              <a:ahLst/>
              <a:cxnLst/>
              <a:rect l="l" t="t" r="r" b="b"/>
              <a:pathLst>
                <a:path w="1778635" h="169544">
                  <a:moveTo>
                    <a:pt x="0" y="169457"/>
                  </a:moveTo>
                  <a:lnTo>
                    <a:pt x="1778559" y="169457"/>
                  </a:lnTo>
                  <a:lnTo>
                    <a:pt x="1778559" y="0"/>
                  </a:lnTo>
                  <a:lnTo>
                    <a:pt x="0" y="0"/>
                  </a:lnTo>
                  <a:lnTo>
                    <a:pt x="0" y="169457"/>
                  </a:lnTo>
                  <a:close/>
                </a:path>
              </a:pathLst>
            </a:custGeom>
            <a:ln w="786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3790226" y="1169262"/>
              <a:ext cx="76200" cy="91440"/>
            </a:xfrm>
            <a:custGeom>
              <a:avLst/>
              <a:gdLst/>
              <a:ahLst/>
              <a:cxnLst/>
              <a:rect l="l" t="t" r="r" b="b"/>
              <a:pathLst>
                <a:path w="76200" h="91440">
                  <a:moveTo>
                    <a:pt x="76111" y="0"/>
                  </a:moveTo>
                  <a:lnTo>
                    <a:pt x="0" y="0"/>
                  </a:lnTo>
                  <a:lnTo>
                    <a:pt x="0" y="17780"/>
                  </a:lnTo>
                  <a:lnTo>
                    <a:pt x="27965" y="17780"/>
                  </a:lnTo>
                  <a:lnTo>
                    <a:pt x="27965" y="91440"/>
                  </a:lnTo>
                  <a:lnTo>
                    <a:pt x="48171" y="91440"/>
                  </a:lnTo>
                  <a:lnTo>
                    <a:pt x="48171" y="17780"/>
                  </a:lnTo>
                  <a:lnTo>
                    <a:pt x="76111" y="17780"/>
                  </a:lnTo>
                  <a:lnTo>
                    <a:pt x="761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85539" y="1167266"/>
              <a:ext cx="97627" cy="94997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10517" y="1168843"/>
              <a:ext cx="80037" cy="93297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23013" y="1167266"/>
              <a:ext cx="182358" cy="94997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37671" y="1167536"/>
              <a:ext cx="72557" cy="94472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332720" y="1168843"/>
              <a:ext cx="80037" cy="93297"/>
            </a:xfrm>
            <a:prstGeom prst="rect">
              <a:avLst/>
            </a:prstGeom>
          </p:spPr>
        </p:pic>
        <p:sp>
          <p:nvSpPr>
            <p:cNvPr id="26" name="object 26" descr=""/>
            <p:cNvSpPr/>
            <p:nvPr/>
          </p:nvSpPr>
          <p:spPr>
            <a:xfrm>
              <a:off x="4538954" y="1168843"/>
              <a:ext cx="355600" cy="92075"/>
            </a:xfrm>
            <a:custGeom>
              <a:avLst/>
              <a:gdLst/>
              <a:ahLst/>
              <a:cxnLst/>
              <a:rect l="l" t="t" r="r" b="b"/>
              <a:pathLst>
                <a:path w="355600" h="92075">
                  <a:moveTo>
                    <a:pt x="69799" y="73875"/>
                  </a:moveTo>
                  <a:lnTo>
                    <a:pt x="19939" y="73875"/>
                  </a:lnTo>
                  <a:lnTo>
                    <a:pt x="19939" y="54825"/>
                  </a:lnTo>
                  <a:lnTo>
                    <a:pt x="63246" y="54825"/>
                  </a:lnTo>
                  <a:lnTo>
                    <a:pt x="63246" y="37045"/>
                  </a:lnTo>
                  <a:lnTo>
                    <a:pt x="19939" y="37045"/>
                  </a:lnTo>
                  <a:lnTo>
                    <a:pt x="19939" y="17995"/>
                  </a:lnTo>
                  <a:lnTo>
                    <a:pt x="69151" y="17995"/>
                  </a:lnTo>
                  <a:lnTo>
                    <a:pt x="69151" y="215"/>
                  </a:lnTo>
                  <a:lnTo>
                    <a:pt x="0" y="215"/>
                  </a:lnTo>
                  <a:lnTo>
                    <a:pt x="0" y="17995"/>
                  </a:lnTo>
                  <a:lnTo>
                    <a:pt x="0" y="37045"/>
                  </a:lnTo>
                  <a:lnTo>
                    <a:pt x="0" y="54825"/>
                  </a:lnTo>
                  <a:lnTo>
                    <a:pt x="0" y="73875"/>
                  </a:lnTo>
                  <a:lnTo>
                    <a:pt x="0" y="91655"/>
                  </a:lnTo>
                  <a:lnTo>
                    <a:pt x="69799" y="91655"/>
                  </a:lnTo>
                  <a:lnTo>
                    <a:pt x="69799" y="73875"/>
                  </a:lnTo>
                  <a:close/>
                </a:path>
                <a:path w="355600" h="92075">
                  <a:moveTo>
                    <a:pt x="179044" y="0"/>
                  </a:moveTo>
                  <a:lnTo>
                    <a:pt x="172212" y="0"/>
                  </a:lnTo>
                  <a:lnTo>
                    <a:pt x="172212" y="91859"/>
                  </a:lnTo>
                  <a:lnTo>
                    <a:pt x="179044" y="91859"/>
                  </a:lnTo>
                  <a:lnTo>
                    <a:pt x="179044" y="0"/>
                  </a:lnTo>
                  <a:close/>
                </a:path>
                <a:path w="355600" h="92075">
                  <a:moveTo>
                    <a:pt x="355320" y="419"/>
                  </a:moveTo>
                  <a:lnTo>
                    <a:pt x="285381" y="419"/>
                  </a:lnTo>
                  <a:lnTo>
                    <a:pt x="285381" y="18199"/>
                  </a:lnTo>
                  <a:lnTo>
                    <a:pt x="285381" y="38519"/>
                  </a:lnTo>
                  <a:lnTo>
                    <a:pt x="285381" y="56299"/>
                  </a:lnTo>
                  <a:lnTo>
                    <a:pt x="285381" y="91859"/>
                  </a:lnTo>
                  <a:lnTo>
                    <a:pt x="305587" y="91859"/>
                  </a:lnTo>
                  <a:lnTo>
                    <a:pt x="305587" y="56299"/>
                  </a:lnTo>
                  <a:lnTo>
                    <a:pt x="349415" y="56299"/>
                  </a:lnTo>
                  <a:lnTo>
                    <a:pt x="349415" y="38519"/>
                  </a:lnTo>
                  <a:lnTo>
                    <a:pt x="305587" y="38519"/>
                  </a:lnTo>
                  <a:lnTo>
                    <a:pt x="305587" y="18199"/>
                  </a:lnTo>
                  <a:lnTo>
                    <a:pt x="355320" y="18199"/>
                  </a:lnTo>
                  <a:lnTo>
                    <a:pt x="355320" y="4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20795" y="1168849"/>
              <a:ext cx="79381" cy="91841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20943" y="1168194"/>
              <a:ext cx="97359" cy="92497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42427" y="1168849"/>
              <a:ext cx="81617" cy="91841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252898" y="1167269"/>
              <a:ext cx="84761" cy="94997"/>
            </a:xfrm>
            <a:prstGeom prst="rect">
              <a:avLst/>
            </a:prstGeom>
          </p:spPr>
        </p:pic>
        <p:sp>
          <p:nvSpPr>
            <p:cNvPr id="31" name="object 31" descr=""/>
            <p:cNvSpPr/>
            <p:nvPr/>
          </p:nvSpPr>
          <p:spPr>
            <a:xfrm>
              <a:off x="5363489" y="1169059"/>
              <a:ext cx="69850" cy="91440"/>
            </a:xfrm>
            <a:custGeom>
              <a:avLst/>
              <a:gdLst/>
              <a:ahLst/>
              <a:cxnLst/>
              <a:rect l="l" t="t" r="r" b="b"/>
              <a:pathLst>
                <a:path w="69850" h="91440">
                  <a:moveTo>
                    <a:pt x="69799" y="73660"/>
                  </a:moveTo>
                  <a:lnTo>
                    <a:pt x="19939" y="73660"/>
                  </a:lnTo>
                  <a:lnTo>
                    <a:pt x="19939" y="54610"/>
                  </a:lnTo>
                  <a:lnTo>
                    <a:pt x="63233" y="54610"/>
                  </a:lnTo>
                  <a:lnTo>
                    <a:pt x="63233" y="36830"/>
                  </a:lnTo>
                  <a:lnTo>
                    <a:pt x="19939" y="36830"/>
                  </a:lnTo>
                  <a:lnTo>
                    <a:pt x="19939" y="17780"/>
                  </a:lnTo>
                  <a:lnTo>
                    <a:pt x="69151" y="17780"/>
                  </a:lnTo>
                  <a:lnTo>
                    <a:pt x="69151" y="0"/>
                  </a:lnTo>
                  <a:lnTo>
                    <a:pt x="0" y="0"/>
                  </a:lnTo>
                  <a:lnTo>
                    <a:pt x="0" y="17780"/>
                  </a:lnTo>
                  <a:lnTo>
                    <a:pt x="0" y="36830"/>
                  </a:lnTo>
                  <a:lnTo>
                    <a:pt x="0" y="54610"/>
                  </a:lnTo>
                  <a:lnTo>
                    <a:pt x="0" y="73660"/>
                  </a:lnTo>
                  <a:lnTo>
                    <a:pt x="0" y="91440"/>
                  </a:lnTo>
                  <a:lnTo>
                    <a:pt x="69799" y="91440"/>
                  </a:lnTo>
                  <a:lnTo>
                    <a:pt x="69799" y="736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900319" y="601331"/>
              <a:ext cx="753745" cy="882650"/>
            </a:xfrm>
            <a:custGeom>
              <a:avLst/>
              <a:gdLst/>
              <a:ahLst/>
              <a:cxnLst/>
              <a:rect l="l" t="t" r="r" b="b"/>
              <a:pathLst>
                <a:path w="753745" h="882650">
                  <a:moveTo>
                    <a:pt x="312168" y="0"/>
                  </a:moveTo>
                  <a:lnTo>
                    <a:pt x="262152" y="2785"/>
                  </a:lnTo>
                  <a:lnTo>
                    <a:pt x="213357" y="11043"/>
                  </a:lnTo>
                  <a:lnTo>
                    <a:pt x="166140" y="24625"/>
                  </a:lnTo>
                  <a:lnTo>
                    <a:pt x="120858" y="43382"/>
                  </a:lnTo>
                  <a:lnTo>
                    <a:pt x="77869" y="67168"/>
                  </a:lnTo>
                  <a:lnTo>
                    <a:pt x="37529" y="95833"/>
                  </a:lnTo>
                  <a:lnTo>
                    <a:pt x="0" y="129438"/>
                  </a:lnTo>
                  <a:lnTo>
                    <a:pt x="43555" y="173024"/>
                  </a:lnTo>
                  <a:lnTo>
                    <a:pt x="80012" y="140702"/>
                  </a:lnTo>
                  <a:lnTo>
                    <a:pt x="120402" y="113220"/>
                  </a:lnTo>
                  <a:lnTo>
                    <a:pt x="164270" y="91040"/>
                  </a:lnTo>
                  <a:lnTo>
                    <a:pt x="211158" y="74624"/>
                  </a:lnTo>
                  <a:lnTo>
                    <a:pt x="260610" y="64436"/>
                  </a:lnTo>
                  <a:lnTo>
                    <a:pt x="312168" y="60937"/>
                  </a:lnTo>
                  <a:lnTo>
                    <a:pt x="359599" y="63893"/>
                  </a:lnTo>
                  <a:lnTo>
                    <a:pt x="405292" y="72521"/>
                  </a:lnTo>
                  <a:lnTo>
                    <a:pt x="448887" y="86465"/>
                  </a:lnTo>
                  <a:lnTo>
                    <a:pt x="490028" y="105366"/>
                  </a:lnTo>
                  <a:lnTo>
                    <a:pt x="528356" y="128868"/>
                  </a:lnTo>
                  <a:lnTo>
                    <a:pt x="563515" y="156613"/>
                  </a:lnTo>
                  <a:lnTo>
                    <a:pt x="595145" y="188244"/>
                  </a:lnTo>
                  <a:lnTo>
                    <a:pt x="622891" y="223403"/>
                  </a:lnTo>
                  <a:lnTo>
                    <a:pt x="646394" y="261732"/>
                  </a:lnTo>
                  <a:lnTo>
                    <a:pt x="665297" y="302875"/>
                  </a:lnTo>
                  <a:lnTo>
                    <a:pt x="679242" y="346473"/>
                  </a:lnTo>
                  <a:lnTo>
                    <a:pt x="687871" y="392170"/>
                  </a:lnTo>
                  <a:lnTo>
                    <a:pt x="690827" y="439608"/>
                  </a:lnTo>
                  <a:lnTo>
                    <a:pt x="687327" y="491172"/>
                  </a:lnTo>
                  <a:lnTo>
                    <a:pt x="677139" y="540629"/>
                  </a:lnTo>
                  <a:lnTo>
                    <a:pt x="660725" y="587521"/>
                  </a:lnTo>
                  <a:lnTo>
                    <a:pt x="638548" y="631389"/>
                  </a:lnTo>
                  <a:lnTo>
                    <a:pt x="611073" y="671775"/>
                  </a:lnTo>
                  <a:lnTo>
                    <a:pt x="578764" y="708220"/>
                  </a:lnTo>
                  <a:lnTo>
                    <a:pt x="752987" y="882455"/>
                  </a:lnTo>
                  <a:lnTo>
                    <a:pt x="753393" y="882455"/>
                  </a:lnTo>
                  <a:lnTo>
                    <a:pt x="753393" y="441242"/>
                  </a:lnTo>
                  <a:lnTo>
                    <a:pt x="750799" y="393230"/>
                  </a:lnTo>
                  <a:lnTo>
                    <a:pt x="743197" y="346699"/>
                  </a:lnTo>
                  <a:lnTo>
                    <a:pt x="730861" y="301920"/>
                  </a:lnTo>
                  <a:lnTo>
                    <a:pt x="714059" y="259166"/>
                  </a:lnTo>
                  <a:lnTo>
                    <a:pt x="693064" y="218706"/>
                  </a:lnTo>
                  <a:lnTo>
                    <a:pt x="668147" y="180813"/>
                  </a:lnTo>
                  <a:lnTo>
                    <a:pt x="639580" y="145757"/>
                  </a:lnTo>
                  <a:lnTo>
                    <a:pt x="607633" y="113810"/>
                  </a:lnTo>
                  <a:lnTo>
                    <a:pt x="572578" y="85242"/>
                  </a:lnTo>
                  <a:lnTo>
                    <a:pt x="534686" y="60326"/>
                  </a:lnTo>
                  <a:lnTo>
                    <a:pt x="494228" y="39331"/>
                  </a:lnTo>
                  <a:lnTo>
                    <a:pt x="451476" y="22531"/>
                  </a:lnTo>
                  <a:lnTo>
                    <a:pt x="406701" y="10194"/>
                  </a:lnTo>
                  <a:lnTo>
                    <a:pt x="360175" y="2593"/>
                  </a:lnTo>
                  <a:lnTo>
                    <a:pt x="312168" y="0"/>
                  </a:lnTo>
                  <a:close/>
                </a:path>
              </a:pathLst>
            </a:custGeom>
            <a:solidFill>
              <a:srgbClr val="FEC34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3" name="object 3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915964" y="1341818"/>
              <a:ext cx="73344" cy="158780"/>
            </a:xfrm>
            <a:prstGeom prst="rect">
              <a:avLst/>
            </a:prstGeom>
          </p:spPr>
        </p:pic>
        <p:sp>
          <p:nvSpPr>
            <p:cNvPr id="34" name="object 34" descr=""/>
            <p:cNvSpPr/>
            <p:nvPr/>
          </p:nvSpPr>
          <p:spPr>
            <a:xfrm>
              <a:off x="4036269" y="1423449"/>
              <a:ext cx="49530" cy="20320"/>
            </a:xfrm>
            <a:custGeom>
              <a:avLst/>
              <a:gdLst/>
              <a:ahLst/>
              <a:cxnLst/>
              <a:rect l="l" t="t" r="r" b="b"/>
              <a:pathLst>
                <a:path w="49529" h="20319">
                  <a:moveTo>
                    <a:pt x="49204" y="0"/>
                  </a:moveTo>
                  <a:lnTo>
                    <a:pt x="0" y="0"/>
                  </a:lnTo>
                  <a:lnTo>
                    <a:pt x="0" y="20131"/>
                  </a:lnTo>
                  <a:lnTo>
                    <a:pt x="49204" y="20131"/>
                  </a:lnTo>
                  <a:lnTo>
                    <a:pt x="49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5" name="object 35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134682" y="1344061"/>
              <a:ext cx="73344" cy="158774"/>
            </a:xfrm>
            <a:prstGeom prst="rect">
              <a:avLst/>
            </a:prstGeom>
          </p:spPr>
        </p:pic>
        <p:sp>
          <p:nvSpPr>
            <p:cNvPr id="36" name="object 36" descr=""/>
            <p:cNvSpPr/>
            <p:nvPr/>
          </p:nvSpPr>
          <p:spPr>
            <a:xfrm>
              <a:off x="4326325" y="1344058"/>
              <a:ext cx="47625" cy="157480"/>
            </a:xfrm>
            <a:custGeom>
              <a:avLst/>
              <a:gdLst/>
              <a:ahLst/>
              <a:cxnLst/>
              <a:rect l="l" t="t" r="r" b="b"/>
              <a:pathLst>
                <a:path w="47625" h="157480">
                  <a:moveTo>
                    <a:pt x="47188" y="0"/>
                  </a:moveTo>
                  <a:lnTo>
                    <a:pt x="22589" y="0"/>
                  </a:lnTo>
                  <a:lnTo>
                    <a:pt x="22589" y="130369"/>
                  </a:lnTo>
                  <a:lnTo>
                    <a:pt x="17888" y="135069"/>
                  </a:lnTo>
                  <a:lnTo>
                    <a:pt x="5368" y="135069"/>
                  </a:lnTo>
                  <a:lnTo>
                    <a:pt x="2684" y="134842"/>
                  </a:lnTo>
                  <a:lnTo>
                    <a:pt x="0" y="134168"/>
                  </a:lnTo>
                  <a:lnTo>
                    <a:pt x="0" y="156537"/>
                  </a:lnTo>
                  <a:lnTo>
                    <a:pt x="3578" y="157205"/>
                  </a:lnTo>
                  <a:lnTo>
                    <a:pt x="6931" y="157432"/>
                  </a:lnTo>
                  <a:lnTo>
                    <a:pt x="11404" y="157432"/>
                  </a:lnTo>
                  <a:lnTo>
                    <a:pt x="27185" y="155108"/>
                  </a:lnTo>
                  <a:lnTo>
                    <a:pt x="38353" y="148067"/>
                  </a:lnTo>
                  <a:lnTo>
                    <a:pt x="44993" y="136203"/>
                  </a:lnTo>
                  <a:lnTo>
                    <a:pt x="47188" y="119411"/>
                  </a:lnTo>
                  <a:lnTo>
                    <a:pt x="471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427189" y="1344061"/>
              <a:ext cx="73344" cy="158774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555109" y="1344056"/>
              <a:ext cx="77144" cy="156537"/>
            </a:xfrm>
            <a:prstGeom prst="rect">
              <a:avLst/>
            </a:prstGeom>
          </p:spPr>
        </p:pic>
        <p:sp>
          <p:nvSpPr>
            <p:cNvPr id="39" name="object 39" descr=""/>
            <p:cNvSpPr/>
            <p:nvPr/>
          </p:nvSpPr>
          <p:spPr>
            <a:xfrm>
              <a:off x="4687722" y="1344065"/>
              <a:ext cx="67310" cy="156210"/>
            </a:xfrm>
            <a:custGeom>
              <a:avLst/>
              <a:gdLst/>
              <a:ahLst/>
              <a:cxnLst/>
              <a:rect l="l" t="t" r="r" b="b"/>
              <a:pathLst>
                <a:path w="67310" h="156209">
                  <a:moveTo>
                    <a:pt x="67094" y="0"/>
                  </a:moveTo>
                  <a:lnTo>
                    <a:pt x="0" y="0"/>
                  </a:lnTo>
                  <a:lnTo>
                    <a:pt x="0" y="22860"/>
                  </a:lnTo>
                  <a:lnTo>
                    <a:pt x="0" y="63500"/>
                  </a:lnTo>
                  <a:lnTo>
                    <a:pt x="0" y="86360"/>
                  </a:lnTo>
                  <a:lnTo>
                    <a:pt x="0" y="134620"/>
                  </a:lnTo>
                  <a:lnTo>
                    <a:pt x="0" y="156210"/>
                  </a:lnTo>
                  <a:lnTo>
                    <a:pt x="67094" y="156210"/>
                  </a:lnTo>
                  <a:lnTo>
                    <a:pt x="67094" y="134620"/>
                  </a:lnTo>
                  <a:lnTo>
                    <a:pt x="24587" y="134620"/>
                  </a:lnTo>
                  <a:lnTo>
                    <a:pt x="24587" y="86360"/>
                  </a:lnTo>
                  <a:lnTo>
                    <a:pt x="58381" y="86360"/>
                  </a:lnTo>
                  <a:lnTo>
                    <a:pt x="58381" y="63500"/>
                  </a:lnTo>
                  <a:lnTo>
                    <a:pt x="24587" y="63500"/>
                  </a:lnTo>
                  <a:lnTo>
                    <a:pt x="24587" y="22860"/>
                  </a:lnTo>
                  <a:lnTo>
                    <a:pt x="67094" y="22860"/>
                  </a:lnTo>
                  <a:lnTo>
                    <a:pt x="670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874248" y="1341818"/>
              <a:ext cx="73344" cy="158780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996329" y="1341822"/>
              <a:ext cx="74698" cy="16101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120917" y="1341818"/>
              <a:ext cx="73344" cy="158780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242131" y="1344061"/>
              <a:ext cx="73344" cy="158774"/>
            </a:xfrm>
            <a:prstGeom prst="rect">
              <a:avLst/>
            </a:prstGeom>
          </p:spPr>
        </p:pic>
        <p:sp>
          <p:nvSpPr>
            <p:cNvPr id="44" name="object 44" descr=""/>
            <p:cNvSpPr/>
            <p:nvPr/>
          </p:nvSpPr>
          <p:spPr>
            <a:xfrm>
              <a:off x="2938449" y="885620"/>
              <a:ext cx="550545" cy="274955"/>
            </a:xfrm>
            <a:custGeom>
              <a:avLst/>
              <a:gdLst/>
              <a:ahLst/>
              <a:cxnLst/>
              <a:rect l="l" t="t" r="r" b="b"/>
              <a:pathLst>
                <a:path w="550545" h="274955">
                  <a:moveTo>
                    <a:pt x="125158" y="67157"/>
                  </a:moveTo>
                  <a:lnTo>
                    <a:pt x="121183" y="38633"/>
                  </a:lnTo>
                  <a:lnTo>
                    <a:pt x="109334" y="17551"/>
                  </a:lnTo>
                  <a:lnTo>
                    <a:pt x="89750" y="4483"/>
                  </a:lnTo>
                  <a:lnTo>
                    <a:pt x="62585" y="0"/>
                  </a:lnTo>
                  <a:lnTo>
                    <a:pt x="35420" y="4483"/>
                  </a:lnTo>
                  <a:lnTo>
                    <a:pt x="15836" y="17551"/>
                  </a:lnTo>
                  <a:lnTo>
                    <a:pt x="3987" y="38633"/>
                  </a:lnTo>
                  <a:lnTo>
                    <a:pt x="0" y="67157"/>
                  </a:lnTo>
                  <a:lnTo>
                    <a:pt x="0" y="93103"/>
                  </a:lnTo>
                  <a:lnTo>
                    <a:pt x="39687" y="93103"/>
                  </a:lnTo>
                  <a:lnTo>
                    <a:pt x="39687" y="64490"/>
                  </a:lnTo>
                  <a:lnTo>
                    <a:pt x="41211" y="52324"/>
                  </a:lnTo>
                  <a:lnTo>
                    <a:pt x="45554" y="44170"/>
                  </a:lnTo>
                  <a:lnTo>
                    <a:pt x="52412" y="39585"/>
                  </a:lnTo>
                  <a:lnTo>
                    <a:pt x="61442" y="38150"/>
                  </a:lnTo>
                  <a:lnTo>
                    <a:pt x="70472" y="39547"/>
                  </a:lnTo>
                  <a:lnTo>
                    <a:pt x="77317" y="44399"/>
                  </a:lnTo>
                  <a:lnTo>
                    <a:pt x="81661" y="53771"/>
                  </a:lnTo>
                  <a:lnTo>
                    <a:pt x="83185" y="68681"/>
                  </a:lnTo>
                  <a:lnTo>
                    <a:pt x="81254" y="86360"/>
                  </a:lnTo>
                  <a:lnTo>
                    <a:pt x="74599" y="103606"/>
                  </a:lnTo>
                  <a:lnTo>
                    <a:pt x="61937" y="122567"/>
                  </a:lnTo>
                  <a:lnTo>
                    <a:pt x="41973" y="145389"/>
                  </a:lnTo>
                  <a:lnTo>
                    <a:pt x="22212" y="168732"/>
                  </a:lnTo>
                  <a:lnTo>
                    <a:pt x="9258" y="191084"/>
                  </a:lnTo>
                  <a:lnTo>
                    <a:pt x="2159" y="214718"/>
                  </a:lnTo>
                  <a:lnTo>
                    <a:pt x="0" y="241935"/>
                  </a:lnTo>
                  <a:lnTo>
                    <a:pt x="0" y="270941"/>
                  </a:lnTo>
                  <a:lnTo>
                    <a:pt x="121348" y="270941"/>
                  </a:lnTo>
                  <a:lnTo>
                    <a:pt x="121348" y="232778"/>
                  </a:lnTo>
                  <a:lnTo>
                    <a:pt x="41605" y="232778"/>
                  </a:lnTo>
                  <a:lnTo>
                    <a:pt x="41605" y="227050"/>
                  </a:lnTo>
                  <a:lnTo>
                    <a:pt x="43002" y="213614"/>
                  </a:lnTo>
                  <a:lnTo>
                    <a:pt x="47993" y="200291"/>
                  </a:lnTo>
                  <a:lnTo>
                    <a:pt x="57696" y="185458"/>
                  </a:lnTo>
                  <a:lnTo>
                    <a:pt x="73266" y="167525"/>
                  </a:lnTo>
                  <a:lnTo>
                    <a:pt x="97802" y="138912"/>
                  </a:lnTo>
                  <a:lnTo>
                    <a:pt x="113817" y="113766"/>
                  </a:lnTo>
                  <a:lnTo>
                    <a:pt x="122529" y="90411"/>
                  </a:lnTo>
                  <a:lnTo>
                    <a:pt x="125158" y="67157"/>
                  </a:lnTo>
                  <a:close/>
                </a:path>
                <a:path w="550545" h="274955">
                  <a:moveTo>
                    <a:pt x="268236" y="67170"/>
                  </a:moveTo>
                  <a:lnTo>
                    <a:pt x="264071" y="38633"/>
                  </a:lnTo>
                  <a:lnTo>
                    <a:pt x="263791" y="38163"/>
                  </a:lnTo>
                  <a:lnTo>
                    <a:pt x="251828" y="17551"/>
                  </a:lnTo>
                  <a:lnTo>
                    <a:pt x="231851" y="4483"/>
                  </a:lnTo>
                  <a:lnTo>
                    <a:pt x="226250" y="3568"/>
                  </a:lnTo>
                  <a:lnTo>
                    <a:pt x="226250" y="64477"/>
                  </a:lnTo>
                  <a:lnTo>
                    <a:pt x="226250" y="210261"/>
                  </a:lnTo>
                  <a:lnTo>
                    <a:pt x="224739" y="222427"/>
                  </a:lnTo>
                  <a:lnTo>
                    <a:pt x="220395" y="230581"/>
                  </a:lnTo>
                  <a:lnTo>
                    <a:pt x="213537" y="235153"/>
                  </a:lnTo>
                  <a:lnTo>
                    <a:pt x="204508" y="236575"/>
                  </a:lnTo>
                  <a:lnTo>
                    <a:pt x="195478" y="235153"/>
                  </a:lnTo>
                  <a:lnTo>
                    <a:pt x="188620" y="230581"/>
                  </a:lnTo>
                  <a:lnTo>
                    <a:pt x="184277" y="222427"/>
                  </a:lnTo>
                  <a:lnTo>
                    <a:pt x="182753" y="210261"/>
                  </a:lnTo>
                  <a:lnTo>
                    <a:pt x="182753" y="64477"/>
                  </a:lnTo>
                  <a:lnTo>
                    <a:pt x="184277" y="52324"/>
                  </a:lnTo>
                  <a:lnTo>
                    <a:pt x="188620" y="44170"/>
                  </a:lnTo>
                  <a:lnTo>
                    <a:pt x="195478" y="39585"/>
                  </a:lnTo>
                  <a:lnTo>
                    <a:pt x="204508" y="38163"/>
                  </a:lnTo>
                  <a:lnTo>
                    <a:pt x="213537" y="39585"/>
                  </a:lnTo>
                  <a:lnTo>
                    <a:pt x="220395" y="44170"/>
                  </a:lnTo>
                  <a:lnTo>
                    <a:pt x="224739" y="52324"/>
                  </a:lnTo>
                  <a:lnTo>
                    <a:pt x="226250" y="64477"/>
                  </a:lnTo>
                  <a:lnTo>
                    <a:pt x="226250" y="3568"/>
                  </a:lnTo>
                  <a:lnTo>
                    <a:pt x="177165" y="4483"/>
                  </a:lnTo>
                  <a:lnTo>
                    <a:pt x="144932" y="38633"/>
                  </a:lnTo>
                  <a:lnTo>
                    <a:pt x="140779" y="67170"/>
                  </a:lnTo>
                  <a:lnTo>
                    <a:pt x="140779" y="207581"/>
                  </a:lnTo>
                  <a:lnTo>
                    <a:pt x="144932" y="236118"/>
                  </a:lnTo>
                  <a:lnTo>
                    <a:pt x="157187" y="257200"/>
                  </a:lnTo>
                  <a:lnTo>
                    <a:pt x="177165" y="270268"/>
                  </a:lnTo>
                  <a:lnTo>
                    <a:pt x="204508" y="274751"/>
                  </a:lnTo>
                  <a:lnTo>
                    <a:pt x="231851" y="270268"/>
                  </a:lnTo>
                  <a:lnTo>
                    <a:pt x="251828" y="257200"/>
                  </a:lnTo>
                  <a:lnTo>
                    <a:pt x="263804" y="236575"/>
                  </a:lnTo>
                  <a:lnTo>
                    <a:pt x="264071" y="236118"/>
                  </a:lnTo>
                  <a:lnTo>
                    <a:pt x="268236" y="207581"/>
                  </a:lnTo>
                  <a:lnTo>
                    <a:pt x="268236" y="67170"/>
                  </a:lnTo>
                  <a:close/>
                </a:path>
                <a:path w="550545" h="274955">
                  <a:moveTo>
                    <a:pt x="410908" y="67157"/>
                  </a:moveTo>
                  <a:lnTo>
                    <a:pt x="406920" y="38633"/>
                  </a:lnTo>
                  <a:lnTo>
                    <a:pt x="395071" y="17551"/>
                  </a:lnTo>
                  <a:lnTo>
                    <a:pt x="375488" y="4483"/>
                  </a:lnTo>
                  <a:lnTo>
                    <a:pt x="348322" y="0"/>
                  </a:lnTo>
                  <a:lnTo>
                    <a:pt x="321170" y="4483"/>
                  </a:lnTo>
                  <a:lnTo>
                    <a:pt x="301586" y="17551"/>
                  </a:lnTo>
                  <a:lnTo>
                    <a:pt x="289725" y="38633"/>
                  </a:lnTo>
                  <a:lnTo>
                    <a:pt x="285750" y="67157"/>
                  </a:lnTo>
                  <a:lnTo>
                    <a:pt x="285750" y="93103"/>
                  </a:lnTo>
                  <a:lnTo>
                    <a:pt x="325437" y="93103"/>
                  </a:lnTo>
                  <a:lnTo>
                    <a:pt x="325437" y="64490"/>
                  </a:lnTo>
                  <a:lnTo>
                    <a:pt x="326961" y="52324"/>
                  </a:lnTo>
                  <a:lnTo>
                    <a:pt x="331304" y="44170"/>
                  </a:lnTo>
                  <a:lnTo>
                    <a:pt x="338150" y="39585"/>
                  </a:lnTo>
                  <a:lnTo>
                    <a:pt x="347179" y="38150"/>
                  </a:lnTo>
                  <a:lnTo>
                    <a:pt x="356209" y="39547"/>
                  </a:lnTo>
                  <a:lnTo>
                    <a:pt x="363067" y="44399"/>
                  </a:lnTo>
                  <a:lnTo>
                    <a:pt x="367423" y="53771"/>
                  </a:lnTo>
                  <a:lnTo>
                    <a:pt x="368947" y="68681"/>
                  </a:lnTo>
                  <a:lnTo>
                    <a:pt x="367004" y="86360"/>
                  </a:lnTo>
                  <a:lnTo>
                    <a:pt x="360349" y="103606"/>
                  </a:lnTo>
                  <a:lnTo>
                    <a:pt x="347675" y="122567"/>
                  </a:lnTo>
                  <a:lnTo>
                    <a:pt x="327710" y="145389"/>
                  </a:lnTo>
                  <a:lnTo>
                    <a:pt x="307962" y="168732"/>
                  </a:lnTo>
                  <a:lnTo>
                    <a:pt x="294995" y="191084"/>
                  </a:lnTo>
                  <a:lnTo>
                    <a:pt x="287909" y="214718"/>
                  </a:lnTo>
                  <a:lnTo>
                    <a:pt x="285750" y="241935"/>
                  </a:lnTo>
                  <a:lnTo>
                    <a:pt x="285750" y="270941"/>
                  </a:lnTo>
                  <a:lnTo>
                    <a:pt x="407098" y="270941"/>
                  </a:lnTo>
                  <a:lnTo>
                    <a:pt x="407098" y="232778"/>
                  </a:lnTo>
                  <a:lnTo>
                    <a:pt x="327342" y="232778"/>
                  </a:lnTo>
                  <a:lnTo>
                    <a:pt x="327342" y="227050"/>
                  </a:lnTo>
                  <a:lnTo>
                    <a:pt x="328752" y="213614"/>
                  </a:lnTo>
                  <a:lnTo>
                    <a:pt x="333730" y="200291"/>
                  </a:lnTo>
                  <a:lnTo>
                    <a:pt x="343433" y="185458"/>
                  </a:lnTo>
                  <a:lnTo>
                    <a:pt x="359003" y="167525"/>
                  </a:lnTo>
                  <a:lnTo>
                    <a:pt x="383540" y="138912"/>
                  </a:lnTo>
                  <a:lnTo>
                    <a:pt x="399554" y="113766"/>
                  </a:lnTo>
                  <a:lnTo>
                    <a:pt x="408266" y="90411"/>
                  </a:lnTo>
                  <a:lnTo>
                    <a:pt x="410908" y="67157"/>
                  </a:lnTo>
                  <a:close/>
                </a:path>
                <a:path w="550545" h="274955">
                  <a:moveTo>
                    <a:pt x="550164" y="147294"/>
                  </a:moveTo>
                  <a:lnTo>
                    <a:pt x="547230" y="121170"/>
                  </a:lnTo>
                  <a:lnTo>
                    <a:pt x="538480" y="102019"/>
                  </a:lnTo>
                  <a:lnTo>
                    <a:pt x="523925" y="90246"/>
                  </a:lnTo>
                  <a:lnTo>
                    <a:pt x="503605" y="86233"/>
                  </a:lnTo>
                  <a:lnTo>
                    <a:pt x="491807" y="87503"/>
                  </a:lnTo>
                  <a:lnTo>
                    <a:pt x="481660" y="91249"/>
                  </a:lnTo>
                  <a:lnTo>
                    <a:pt x="473227" y="97345"/>
                  </a:lnTo>
                  <a:lnTo>
                    <a:pt x="466585" y="105702"/>
                  </a:lnTo>
                  <a:lnTo>
                    <a:pt x="470014" y="41973"/>
                  </a:lnTo>
                  <a:lnTo>
                    <a:pt x="543280" y="41973"/>
                  </a:lnTo>
                  <a:lnTo>
                    <a:pt x="543280" y="3810"/>
                  </a:lnTo>
                  <a:lnTo>
                    <a:pt x="432625" y="3810"/>
                  </a:lnTo>
                  <a:lnTo>
                    <a:pt x="424992" y="153022"/>
                  </a:lnTo>
                  <a:lnTo>
                    <a:pt x="464693" y="153022"/>
                  </a:lnTo>
                  <a:lnTo>
                    <a:pt x="464693" y="150736"/>
                  </a:lnTo>
                  <a:lnTo>
                    <a:pt x="466217" y="138569"/>
                  </a:lnTo>
                  <a:lnTo>
                    <a:pt x="470560" y="130416"/>
                  </a:lnTo>
                  <a:lnTo>
                    <a:pt x="477405" y="125831"/>
                  </a:lnTo>
                  <a:lnTo>
                    <a:pt x="486435" y="124396"/>
                  </a:lnTo>
                  <a:lnTo>
                    <a:pt x="495465" y="125831"/>
                  </a:lnTo>
                  <a:lnTo>
                    <a:pt x="502323" y="130416"/>
                  </a:lnTo>
                  <a:lnTo>
                    <a:pt x="506666" y="138569"/>
                  </a:lnTo>
                  <a:lnTo>
                    <a:pt x="508190" y="150736"/>
                  </a:lnTo>
                  <a:lnTo>
                    <a:pt x="508190" y="210642"/>
                  </a:lnTo>
                  <a:lnTo>
                    <a:pt x="506666" y="222745"/>
                  </a:lnTo>
                  <a:lnTo>
                    <a:pt x="502323" y="230771"/>
                  </a:lnTo>
                  <a:lnTo>
                    <a:pt x="495465" y="235216"/>
                  </a:lnTo>
                  <a:lnTo>
                    <a:pt x="486435" y="236588"/>
                  </a:lnTo>
                  <a:lnTo>
                    <a:pt x="477405" y="235216"/>
                  </a:lnTo>
                  <a:lnTo>
                    <a:pt x="470560" y="230771"/>
                  </a:lnTo>
                  <a:lnTo>
                    <a:pt x="466217" y="222745"/>
                  </a:lnTo>
                  <a:lnTo>
                    <a:pt x="464693" y="210642"/>
                  </a:lnTo>
                  <a:lnTo>
                    <a:pt x="464693" y="186601"/>
                  </a:lnTo>
                  <a:lnTo>
                    <a:pt x="424992" y="186601"/>
                  </a:lnTo>
                  <a:lnTo>
                    <a:pt x="424992" y="207594"/>
                  </a:lnTo>
                  <a:lnTo>
                    <a:pt x="428980" y="236118"/>
                  </a:lnTo>
                  <a:lnTo>
                    <a:pt x="440829" y="257200"/>
                  </a:lnTo>
                  <a:lnTo>
                    <a:pt x="460413" y="270268"/>
                  </a:lnTo>
                  <a:lnTo>
                    <a:pt x="487591" y="274751"/>
                  </a:lnTo>
                  <a:lnTo>
                    <a:pt x="514756" y="270268"/>
                  </a:lnTo>
                  <a:lnTo>
                    <a:pt x="534327" y="257200"/>
                  </a:lnTo>
                  <a:lnTo>
                    <a:pt x="546188" y="236118"/>
                  </a:lnTo>
                  <a:lnTo>
                    <a:pt x="550164" y="207594"/>
                  </a:lnTo>
                  <a:lnTo>
                    <a:pt x="550164" y="1472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4025671" y="961350"/>
              <a:ext cx="1481455" cy="132715"/>
            </a:xfrm>
            <a:custGeom>
              <a:avLst/>
              <a:gdLst/>
              <a:ahLst/>
              <a:cxnLst/>
              <a:rect l="l" t="t" r="r" b="b"/>
              <a:pathLst>
                <a:path w="1481454" h="132715">
                  <a:moveTo>
                    <a:pt x="59626" y="31648"/>
                  </a:moveTo>
                  <a:lnTo>
                    <a:pt x="57708" y="18326"/>
                  </a:lnTo>
                  <a:lnTo>
                    <a:pt x="52031" y="8369"/>
                  </a:lnTo>
                  <a:lnTo>
                    <a:pt x="42697" y="2146"/>
                  </a:lnTo>
                  <a:lnTo>
                    <a:pt x="29819" y="0"/>
                  </a:lnTo>
                  <a:lnTo>
                    <a:pt x="16916" y="2146"/>
                  </a:lnTo>
                  <a:lnTo>
                    <a:pt x="7581" y="8369"/>
                  </a:lnTo>
                  <a:lnTo>
                    <a:pt x="1905" y="18326"/>
                  </a:lnTo>
                  <a:lnTo>
                    <a:pt x="0" y="31648"/>
                  </a:lnTo>
                  <a:lnTo>
                    <a:pt x="0" y="100863"/>
                  </a:lnTo>
                  <a:lnTo>
                    <a:pt x="1905" y="114198"/>
                  </a:lnTo>
                  <a:lnTo>
                    <a:pt x="7581" y="124155"/>
                  </a:lnTo>
                  <a:lnTo>
                    <a:pt x="16916" y="130378"/>
                  </a:lnTo>
                  <a:lnTo>
                    <a:pt x="29819" y="132537"/>
                  </a:lnTo>
                  <a:lnTo>
                    <a:pt x="42697" y="130378"/>
                  </a:lnTo>
                  <a:lnTo>
                    <a:pt x="52031" y="124155"/>
                  </a:lnTo>
                  <a:lnTo>
                    <a:pt x="57708" y="114198"/>
                  </a:lnTo>
                  <a:lnTo>
                    <a:pt x="59626" y="100863"/>
                  </a:lnTo>
                  <a:lnTo>
                    <a:pt x="59626" y="83566"/>
                  </a:lnTo>
                  <a:lnTo>
                    <a:pt x="40487" y="83566"/>
                  </a:lnTo>
                  <a:lnTo>
                    <a:pt x="40487" y="110794"/>
                  </a:lnTo>
                  <a:lnTo>
                    <a:pt x="36436" y="114109"/>
                  </a:lnTo>
                  <a:lnTo>
                    <a:pt x="24295" y="114109"/>
                  </a:lnTo>
                  <a:lnTo>
                    <a:pt x="20243" y="110794"/>
                  </a:lnTo>
                  <a:lnTo>
                    <a:pt x="20243" y="21907"/>
                  </a:lnTo>
                  <a:lnTo>
                    <a:pt x="24295" y="18402"/>
                  </a:lnTo>
                  <a:lnTo>
                    <a:pt x="36436" y="18402"/>
                  </a:lnTo>
                  <a:lnTo>
                    <a:pt x="40487" y="21907"/>
                  </a:lnTo>
                  <a:lnTo>
                    <a:pt x="40487" y="45262"/>
                  </a:lnTo>
                  <a:lnTo>
                    <a:pt x="59626" y="45262"/>
                  </a:lnTo>
                  <a:lnTo>
                    <a:pt x="59626" y="31648"/>
                  </a:lnTo>
                  <a:close/>
                </a:path>
                <a:path w="1481454" h="132715">
                  <a:moveTo>
                    <a:pt x="132003" y="32397"/>
                  </a:moveTo>
                  <a:lnTo>
                    <a:pt x="129997" y="18630"/>
                  </a:lnTo>
                  <a:lnTo>
                    <a:pt x="129857" y="18402"/>
                  </a:lnTo>
                  <a:lnTo>
                    <a:pt x="124091" y="8470"/>
                  </a:lnTo>
                  <a:lnTo>
                    <a:pt x="114452" y="2171"/>
                  </a:lnTo>
                  <a:lnTo>
                    <a:pt x="111760" y="1739"/>
                  </a:lnTo>
                  <a:lnTo>
                    <a:pt x="111760" y="21907"/>
                  </a:lnTo>
                  <a:lnTo>
                    <a:pt x="111760" y="110629"/>
                  </a:lnTo>
                  <a:lnTo>
                    <a:pt x="107708" y="114109"/>
                  </a:lnTo>
                  <a:lnTo>
                    <a:pt x="94830" y="114109"/>
                  </a:lnTo>
                  <a:lnTo>
                    <a:pt x="90766" y="110629"/>
                  </a:lnTo>
                  <a:lnTo>
                    <a:pt x="90766" y="21907"/>
                  </a:lnTo>
                  <a:lnTo>
                    <a:pt x="94830" y="18402"/>
                  </a:lnTo>
                  <a:lnTo>
                    <a:pt x="107708" y="18402"/>
                  </a:lnTo>
                  <a:lnTo>
                    <a:pt x="111760" y="21907"/>
                  </a:lnTo>
                  <a:lnTo>
                    <a:pt x="111760" y="1739"/>
                  </a:lnTo>
                  <a:lnTo>
                    <a:pt x="72529" y="18630"/>
                  </a:lnTo>
                  <a:lnTo>
                    <a:pt x="70523" y="32397"/>
                  </a:lnTo>
                  <a:lnTo>
                    <a:pt x="70523" y="100126"/>
                  </a:lnTo>
                  <a:lnTo>
                    <a:pt x="72529" y="113893"/>
                  </a:lnTo>
                  <a:lnTo>
                    <a:pt x="78447" y="124066"/>
                  </a:lnTo>
                  <a:lnTo>
                    <a:pt x="88074" y="130365"/>
                  </a:lnTo>
                  <a:lnTo>
                    <a:pt x="101269" y="132537"/>
                  </a:lnTo>
                  <a:lnTo>
                    <a:pt x="114452" y="130365"/>
                  </a:lnTo>
                  <a:lnTo>
                    <a:pt x="124091" y="124066"/>
                  </a:lnTo>
                  <a:lnTo>
                    <a:pt x="129870" y="114109"/>
                  </a:lnTo>
                  <a:lnTo>
                    <a:pt x="129997" y="113893"/>
                  </a:lnTo>
                  <a:lnTo>
                    <a:pt x="132003" y="100126"/>
                  </a:lnTo>
                  <a:lnTo>
                    <a:pt x="132003" y="32397"/>
                  </a:lnTo>
                  <a:close/>
                </a:path>
                <a:path w="1481454" h="132715">
                  <a:moveTo>
                    <a:pt x="209169" y="1828"/>
                  </a:moveTo>
                  <a:lnTo>
                    <a:pt x="191122" y="1828"/>
                  </a:lnTo>
                  <a:lnTo>
                    <a:pt x="191122" y="78968"/>
                  </a:lnTo>
                  <a:lnTo>
                    <a:pt x="170700" y="1828"/>
                  </a:lnTo>
                  <a:lnTo>
                    <a:pt x="145656" y="1828"/>
                  </a:lnTo>
                  <a:lnTo>
                    <a:pt x="145656" y="130683"/>
                  </a:lnTo>
                  <a:lnTo>
                    <a:pt x="163703" y="130683"/>
                  </a:lnTo>
                  <a:lnTo>
                    <a:pt x="163703" y="36626"/>
                  </a:lnTo>
                  <a:lnTo>
                    <a:pt x="188734" y="130683"/>
                  </a:lnTo>
                  <a:lnTo>
                    <a:pt x="209169" y="130683"/>
                  </a:lnTo>
                  <a:lnTo>
                    <a:pt x="209169" y="1828"/>
                  </a:lnTo>
                  <a:close/>
                </a:path>
                <a:path w="1481454" h="132715">
                  <a:moveTo>
                    <a:pt x="277876" y="1828"/>
                  </a:moveTo>
                  <a:lnTo>
                    <a:pt x="224307" y="1828"/>
                  </a:lnTo>
                  <a:lnTo>
                    <a:pt x="224307" y="19608"/>
                  </a:lnTo>
                  <a:lnTo>
                    <a:pt x="224307" y="56438"/>
                  </a:lnTo>
                  <a:lnTo>
                    <a:pt x="224307" y="74218"/>
                  </a:lnTo>
                  <a:lnTo>
                    <a:pt x="224307" y="130098"/>
                  </a:lnTo>
                  <a:lnTo>
                    <a:pt x="244551" y="130098"/>
                  </a:lnTo>
                  <a:lnTo>
                    <a:pt x="244551" y="74218"/>
                  </a:lnTo>
                  <a:lnTo>
                    <a:pt x="270687" y="74218"/>
                  </a:lnTo>
                  <a:lnTo>
                    <a:pt x="270687" y="56438"/>
                  </a:lnTo>
                  <a:lnTo>
                    <a:pt x="244551" y="56438"/>
                  </a:lnTo>
                  <a:lnTo>
                    <a:pt x="244551" y="19608"/>
                  </a:lnTo>
                  <a:lnTo>
                    <a:pt x="277876" y="19608"/>
                  </a:lnTo>
                  <a:lnTo>
                    <a:pt x="277876" y="1828"/>
                  </a:lnTo>
                  <a:close/>
                </a:path>
                <a:path w="1481454" h="132715">
                  <a:moveTo>
                    <a:pt x="342887" y="1828"/>
                  </a:moveTo>
                  <a:lnTo>
                    <a:pt x="287655" y="1828"/>
                  </a:lnTo>
                  <a:lnTo>
                    <a:pt x="287655" y="19608"/>
                  </a:lnTo>
                  <a:lnTo>
                    <a:pt x="287655" y="53898"/>
                  </a:lnTo>
                  <a:lnTo>
                    <a:pt x="287655" y="72948"/>
                  </a:lnTo>
                  <a:lnTo>
                    <a:pt x="287655" y="112318"/>
                  </a:lnTo>
                  <a:lnTo>
                    <a:pt x="287655" y="130098"/>
                  </a:lnTo>
                  <a:lnTo>
                    <a:pt x="342887" y="130098"/>
                  </a:lnTo>
                  <a:lnTo>
                    <a:pt x="342887" y="112318"/>
                  </a:lnTo>
                  <a:lnTo>
                    <a:pt x="307898" y="112318"/>
                  </a:lnTo>
                  <a:lnTo>
                    <a:pt x="307898" y="72948"/>
                  </a:lnTo>
                  <a:lnTo>
                    <a:pt x="335699" y="72948"/>
                  </a:lnTo>
                  <a:lnTo>
                    <a:pt x="335699" y="53898"/>
                  </a:lnTo>
                  <a:lnTo>
                    <a:pt x="307898" y="53898"/>
                  </a:lnTo>
                  <a:lnTo>
                    <a:pt x="307898" y="19608"/>
                  </a:lnTo>
                  <a:lnTo>
                    <a:pt x="342887" y="19608"/>
                  </a:lnTo>
                  <a:lnTo>
                    <a:pt x="342887" y="1828"/>
                  </a:lnTo>
                  <a:close/>
                </a:path>
                <a:path w="1481454" h="132715">
                  <a:moveTo>
                    <a:pt x="416179" y="130683"/>
                  </a:moveTo>
                  <a:lnTo>
                    <a:pt x="414147" y="125895"/>
                  </a:lnTo>
                  <a:lnTo>
                    <a:pt x="413969" y="121297"/>
                  </a:lnTo>
                  <a:lnTo>
                    <a:pt x="413969" y="92392"/>
                  </a:lnTo>
                  <a:lnTo>
                    <a:pt x="413283" y="82448"/>
                  </a:lnTo>
                  <a:lnTo>
                    <a:pt x="411314" y="75463"/>
                  </a:lnTo>
                  <a:lnTo>
                    <a:pt x="411035" y="74498"/>
                  </a:lnTo>
                  <a:lnTo>
                    <a:pt x="406895" y="68681"/>
                  </a:lnTo>
                  <a:lnTo>
                    <a:pt x="400519" y="65151"/>
                  </a:lnTo>
                  <a:lnTo>
                    <a:pt x="400519" y="64795"/>
                  </a:lnTo>
                  <a:lnTo>
                    <a:pt x="406400" y="61125"/>
                  </a:lnTo>
                  <a:lnTo>
                    <a:pt x="409486" y="57061"/>
                  </a:lnTo>
                  <a:lnTo>
                    <a:pt x="410540" y="55676"/>
                  </a:lnTo>
                  <a:lnTo>
                    <a:pt x="412978" y="48425"/>
                  </a:lnTo>
                  <a:lnTo>
                    <a:pt x="413778" y="39382"/>
                  </a:lnTo>
                  <a:lnTo>
                    <a:pt x="413778" y="31470"/>
                  </a:lnTo>
                  <a:lnTo>
                    <a:pt x="393534" y="3149"/>
                  </a:lnTo>
                  <a:lnTo>
                    <a:pt x="393534" y="24295"/>
                  </a:lnTo>
                  <a:lnTo>
                    <a:pt x="393534" y="53733"/>
                  </a:lnTo>
                  <a:lnTo>
                    <a:pt x="388937" y="57061"/>
                  </a:lnTo>
                  <a:lnTo>
                    <a:pt x="374027" y="57061"/>
                  </a:lnTo>
                  <a:lnTo>
                    <a:pt x="374027" y="20231"/>
                  </a:lnTo>
                  <a:lnTo>
                    <a:pt x="390410" y="20231"/>
                  </a:lnTo>
                  <a:lnTo>
                    <a:pt x="393534" y="24295"/>
                  </a:lnTo>
                  <a:lnTo>
                    <a:pt x="393534" y="3149"/>
                  </a:lnTo>
                  <a:lnTo>
                    <a:pt x="383768" y="1828"/>
                  </a:lnTo>
                  <a:lnTo>
                    <a:pt x="353771" y="1828"/>
                  </a:lnTo>
                  <a:lnTo>
                    <a:pt x="353771" y="130683"/>
                  </a:lnTo>
                  <a:lnTo>
                    <a:pt x="374027" y="130683"/>
                  </a:lnTo>
                  <a:lnTo>
                    <a:pt x="374027" y="75463"/>
                  </a:lnTo>
                  <a:lnTo>
                    <a:pt x="390220" y="75463"/>
                  </a:lnTo>
                  <a:lnTo>
                    <a:pt x="393725" y="79324"/>
                  </a:lnTo>
                  <a:lnTo>
                    <a:pt x="393725" y="125349"/>
                  </a:lnTo>
                  <a:lnTo>
                    <a:pt x="394436" y="127368"/>
                  </a:lnTo>
                  <a:lnTo>
                    <a:pt x="395566" y="130683"/>
                  </a:lnTo>
                  <a:lnTo>
                    <a:pt x="416179" y="130683"/>
                  </a:lnTo>
                  <a:close/>
                </a:path>
                <a:path w="1481454" h="132715">
                  <a:moveTo>
                    <a:pt x="483222" y="1828"/>
                  </a:moveTo>
                  <a:lnTo>
                    <a:pt x="427990" y="1828"/>
                  </a:lnTo>
                  <a:lnTo>
                    <a:pt x="427990" y="19608"/>
                  </a:lnTo>
                  <a:lnTo>
                    <a:pt x="427990" y="53898"/>
                  </a:lnTo>
                  <a:lnTo>
                    <a:pt x="427990" y="72948"/>
                  </a:lnTo>
                  <a:lnTo>
                    <a:pt x="427990" y="112318"/>
                  </a:lnTo>
                  <a:lnTo>
                    <a:pt x="427990" y="130098"/>
                  </a:lnTo>
                  <a:lnTo>
                    <a:pt x="483222" y="130098"/>
                  </a:lnTo>
                  <a:lnTo>
                    <a:pt x="483222" y="112318"/>
                  </a:lnTo>
                  <a:lnTo>
                    <a:pt x="448233" y="112318"/>
                  </a:lnTo>
                  <a:lnTo>
                    <a:pt x="448233" y="72948"/>
                  </a:lnTo>
                  <a:lnTo>
                    <a:pt x="476034" y="72948"/>
                  </a:lnTo>
                  <a:lnTo>
                    <a:pt x="476034" y="53898"/>
                  </a:lnTo>
                  <a:lnTo>
                    <a:pt x="448233" y="53898"/>
                  </a:lnTo>
                  <a:lnTo>
                    <a:pt x="448233" y="19608"/>
                  </a:lnTo>
                  <a:lnTo>
                    <a:pt x="483222" y="19608"/>
                  </a:lnTo>
                  <a:lnTo>
                    <a:pt x="483222" y="1828"/>
                  </a:lnTo>
                  <a:close/>
                </a:path>
                <a:path w="1481454" h="132715">
                  <a:moveTo>
                    <a:pt x="557618" y="1828"/>
                  </a:moveTo>
                  <a:lnTo>
                    <a:pt x="539572" y="1828"/>
                  </a:lnTo>
                  <a:lnTo>
                    <a:pt x="539572" y="78968"/>
                  </a:lnTo>
                  <a:lnTo>
                    <a:pt x="519150" y="1828"/>
                  </a:lnTo>
                  <a:lnTo>
                    <a:pt x="494106" y="1828"/>
                  </a:lnTo>
                  <a:lnTo>
                    <a:pt x="494106" y="130683"/>
                  </a:lnTo>
                  <a:lnTo>
                    <a:pt x="512152" y="130683"/>
                  </a:lnTo>
                  <a:lnTo>
                    <a:pt x="512152" y="36626"/>
                  </a:lnTo>
                  <a:lnTo>
                    <a:pt x="537184" y="130683"/>
                  </a:lnTo>
                  <a:lnTo>
                    <a:pt x="557618" y="130683"/>
                  </a:lnTo>
                  <a:lnTo>
                    <a:pt x="557618" y="1828"/>
                  </a:lnTo>
                  <a:close/>
                </a:path>
                <a:path w="1481454" h="132715">
                  <a:moveTo>
                    <a:pt x="630910" y="31648"/>
                  </a:moveTo>
                  <a:lnTo>
                    <a:pt x="628992" y="18326"/>
                  </a:lnTo>
                  <a:lnTo>
                    <a:pt x="623316" y="8369"/>
                  </a:lnTo>
                  <a:lnTo>
                    <a:pt x="613994" y="2146"/>
                  </a:lnTo>
                  <a:lnTo>
                    <a:pt x="601103" y="0"/>
                  </a:lnTo>
                  <a:lnTo>
                    <a:pt x="588213" y="2146"/>
                  </a:lnTo>
                  <a:lnTo>
                    <a:pt x="578878" y="8369"/>
                  </a:lnTo>
                  <a:lnTo>
                    <a:pt x="573201" y="18326"/>
                  </a:lnTo>
                  <a:lnTo>
                    <a:pt x="571284" y="31648"/>
                  </a:lnTo>
                  <a:lnTo>
                    <a:pt x="571284" y="100863"/>
                  </a:lnTo>
                  <a:lnTo>
                    <a:pt x="573201" y="114198"/>
                  </a:lnTo>
                  <a:lnTo>
                    <a:pt x="578878" y="124155"/>
                  </a:lnTo>
                  <a:lnTo>
                    <a:pt x="588213" y="130378"/>
                  </a:lnTo>
                  <a:lnTo>
                    <a:pt x="601103" y="132537"/>
                  </a:lnTo>
                  <a:lnTo>
                    <a:pt x="613994" y="130378"/>
                  </a:lnTo>
                  <a:lnTo>
                    <a:pt x="623316" y="124155"/>
                  </a:lnTo>
                  <a:lnTo>
                    <a:pt x="628992" y="114198"/>
                  </a:lnTo>
                  <a:lnTo>
                    <a:pt x="630910" y="100863"/>
                  </a:lnTo>
                  <a:lnTo>
                    <a:pt x="630910" y="83566"/>
                  </a:lnTo>
                  <a:lnTo>
                    <a:pt x="611784" y="83566"/>
                  </a:lnTo>
                  <a:lnTo>
                    <a:pt x="611784" y="110794"/>
                  </a:lnTo>
                  <a:lnTo>
                    <a:pt x="607720" y="114109"/>
                  </a:lnTo>
                  <a:lnTo>
                    <a:pt x="595579" y="114109"/>
                  </a:lnTo>
                  <a:lnTo>
                    <a:pt x="591527" y="110794"/>
                  </a:lnTo>
                  <a:lnTo>
                    <a:pt x="591527" y="21907"/>
                  </a:lnTo>
                  <a:lnTo>
                    <a:pt x="595579" y="18402"/>
                  </a:lnTo>
                  <a:lnTo>
                    <a:pt x="607720" y="18402"/>
                  </a:lnTo>
                  <a:lnTo>
                    <a:pt x="611784" y="21907"/>
                  </a:lnTo>
                  <a:lnTo>
                    <a:pt x="611784" y="45262"/>
                  </a:lnTo>
                  <a:lnTo>
                    <a:pt x="630910" y="45262"/>
                  </a:lnTo>
                  <a:lnTo>
                    <a:pt x="630910" y="31648"/>
                  </a:lnTo>
                  <a:close/>
                </a:path>
                <a:path w="1481454" h="132715">
                  <a:moveTo>
                    <a:pt x="698144" y="1828"/>
                  </a:moveTo>
                  <a:lnTo>
                    <a:pt x="642912" y="1828"/>
                  </a:lnTo>
                  <a:lnTo>
                    <a:pt x="642912" y="19608"/>
                  </a:lnTo>
                  <a:lnTo>
                    <a:pt x="642912" y="53898"/>
                  </a:lnTo>
                  <a:lnTo>
                    <a:pt x="642912" y="72948"/>
                  </a:lnTo>
                  <a:lnTo>
                    <a:pt x="642912" y="112318"/>
                  </a:lnTo>
                  <a:lnTo>
                    <a:pt x="642912" y="130098"/>
                  </a:lnTo>
                  <a:lnTo>
                    <a:pt x="698144" y="130098"/>
                  </a:lnTo>
                  <a:lnTo>
                    <a:pt x="698144" y="112318"/>
                  </a:lnTo>
                  <a:lnTo>
                    <a:pt x="663155" y="112318"/>
                  </a:lnTo>
                  <a:lnTo>
                    <a:pt x="663155" y="72948"/>
                  </a:lnTo>
                  <a:lnTo>
                    <a:pt x="690968" y="72948"/>
                  </a:lnTo>
                  <a:lnTo>
                    <a:pt x="690968" y="53898"/>
                  </a:lnTo>
                  <a:lnTo>
                    <a:pt x="663155" y="53898"/>
                  </a:lnTo>
                  <a:lnTo>
                    <a:pt x="663155" y="19608"/>
                  </a:lnTo>
                  <a:lnTo>
                    <a:pt x="698144" y="19608"/>
                  </a:lnTo>
                  <a:lnTo>
                    <a:pt x="698144" y="1828"/>
                  </a:lnTo>
                  <a:close/>
                </a:path>
                <a:path w="1481454" h="132715">
                  <a:moveTo>
                    <a:pt x="933081" y="1828"/>
                  </a:moveTo>
                  <a:lnTo>
                    <a:pt x="877849" y="1828"/>
                  </a:lnTo>
                  <a:lnTo>
                    <a:pt x="877849" y="19608"/>
                  </a:lnTo>
                  <a:lnTo>
                    <a:pt x="877849" y="53898"/>
                  </a:lnTo>
                  <a:lnTo>
                    <a:pt x="877849" y="72948"/>
                  </a:lnTo>
                  <a:lnTo>
                    <a:pt x="877849" y="112318"/>
                  </a:lnTo>
                  <a:lnTo>
                    <a:pt x="877849" y="130098"/>
                  </a:lnTo>
                  <a:lnTo>
                    <a:pt x="933081" y="130098"/>
                  </a:lnTo>
                  <a:lnTo>
                    <a:pt x="933081" y="112318"/>
                  </a:lnTo>
                  <a:lnTo>
                    <a:pt x="898105" y="112318"/>
                  </a:lnTo>
                  <a:lnTo>
                    <a:pt x="898105" y="72948"/>
                  </a:lnTo>
                  <a:lnTo>
                    <a:pt x="925893" y="72948"/>
                  </a:lnTo>
                  <a:lnTo>
                    <a:pt x="925893" y="53898"/>
                  </a:lnTo>
                  <a:lnTo>
                    <a:pt x="898105" y="53898"/>
                  </a:lnTo>
                  <a:lnTo>
                    <a:pt x="898105" y="19608"/>
                  </a:lnTo>
                  <a:lnTo>
                    <a:pt x="933081" y="19608"/>
                  </a:lnTo>
                  <a:lnTo>
                    <a:pt x="933081" y="1828"/>
                  </a:lnTo>
                  <a:close/>
                </a:path>
                <a:path w="1481454" h="132715">
                  <a:moveTo>
                    <a:pt x="1009688" y="130683"/>
                  </a:moveTo>
                  <a:lnTo>
                    <a:pt x="986307" y="64795"/>
                  </a:lnTo>
                  <a:lnTo>
                    <a:pt x="1008583" y="1841"/>
                  </a:lnTo>
                  <a:lnTo>
                    <a:pt x="989444" y="1841"/>
                  </a:lnTo>
                  <a:lnTo>
                    <a:pt x="975258" y="43992"/>
                  </a:lnTo>
                  <a:lnTo>
                    <a:pt x="961466" y="1841"/>
                  </a:lnTo>
                  <a:lnTo>
                    <a:pt x="940104" y="1841"/>
                  </a:lnTo>
                  <a:lnTo>
                    <a:pt x="962380" y="64795"/>
                  </a:lnTo>
                  <a:lnTo>
                    <a:pt x="938999" y="130683"/>
                  </a:lnTo>
                  <a:lnTo>
                    <a:pt x="958138" y="130683"/>
                  </a:lnTo>
                  <a:lnTo>
                    <a:pt x="973429" y="85217"/>
                  </a:lnTo>
                  <a:lnTo>
                    <a:pt x="988326" y="130683"/>
                  </a:lnTo>
                  <a:lnTo>
                    <a:pt x="1009688" y="130683"/>
                  </a:lnTo>
                  <a:close/>
                </a:path>
                <a:path w="1481454" h="132715">
                  <a:moveTo>
                    <a:pt x="1081328" y="1828"/>
                  </a:moveTo>
                  <a:lnTo>
                    <a:pt x="1061085" y="1828"/>
                  </a:lnTo>
                  <a:lnTo>
                    <a:pt x="1061085" y="53898"/>
                  </a:lnTo>
                  <a:lnTo>
                    <a:pt x="1039355" y="53898"/>
                  </a:lnTo>
                  <a:lnTo>
                    <a:pt x="1039355" y="1828"/>
                  </a:lnTo>
                  <a:lnTo>
                    <a:pt x="1019111" y="1828"/>
                  </a:lnTo>
                  <a:lnTo>
                    <a:pt x="1019111" y="53898"/>
                  </a:lnTo>
                  <a:lnTo>
                    <a:pt x="1019111" y="72948"/>
                  </a:lnTo>
                  <a:lnTo>
                    <a:pt x="1019111" y="130098"/>
                  </a:lnTo>
                  <a:lnTo>
                    <a:pt x="1039355" y="130098"/>
                  </a:lnTo>
                  <a:lnTo>
                    <a:pt x="1039355" y="72948"/>
                  </a:lnTo>
                  <a:lnTo>
                    <a:pt x="1061085" y="72948"/>
                  </a:lnTo>
                  <a:lnTo>
                    <a:pt x="1061085" y="130098"/>
                  </a:lnTo>
                  <a:lnTo>
                    <a:pt x="1081328" y="130098"/>
                  </a:lnTo>
                  <a:lnTo>
                    <a:pt x="1081328" y="72948"/>
                  </a:lnTo>
                  <a:lnTo>
                    <a:pt x="1081328" y="53898"/>
                  </a:lnTo>
                  <a:lnTo>
                    <a:pt x="1081328" y="1828"/>
                  </a:lnTo>
                  <a:close/>
                </a:path>
                <a:path w="1481454" h="132715">
                  <a:moveTo>
                    <a:pt x="1116711" y="1841"/>
                  </a:moveTo>
                  <a:lnTo>
                    <a:pt x="1096467" y="1841"/>
                  </a:lnTo>
                  <a:lnTo>
                    <a:pt x="1096467" y="130683"/>
                  </a:lnTo>
                  <a:lnTo>
                    <a:pt x="1116711" y="130683"/>
                  </a:lnTo>
                  <a:lnTo>
                    <a:pt x="1116711" y="1841"/>
                  </a:lnTo>
                  <a:close/>
                </a:path>
                <a:path w="1481454" h="132715">
                  <a:moveTo>
                    <a:pt x="1194409" y="89090"/>
                  </a:moveTo>
                  <a:lnTo>
                    <a:pt x="1179309" y="62204"/>
                  </a:lnTo>
                  <a:lnTo>
                    <a:pt x="1179309" y="61836"/>
                  </a:lnTo>
                  <a:lnTo>
                    <a:pt x="1192390" y="36639"/>
                  </a:lnTo>
                  <a:lnTo>
                    <a:pt x="1192390" y="31483"/>
                  </a:lnTo>
                  <a:lnTo>
                    <a:pt x="1174153" y="3441"/>
                  </a:lnTo>
                  <a:lnTo>
                    <a:pt x="1174153" y="76377"/>
                  </a:lnTo>
                  <a:lnTo>
                    <a:pt x="1174153" y="109143"/>
                  </a:lnTo>
                  <a:lnTo>
                    <a:pt x="1170482" y="112280"/>
                  </a:lnTo>
                  <a:lnTo>
                    <a:pt x="1152080" y="112280"/>
                  </a:lnTo>
                  <a:lnTo>
                    <a:pt x="1152080" y="72707"/>
                  </a:lnTo>
                  <a:lnTo>
                    <a:pt x="1170305" y="72707"/>
                  </a:lnTo>
                  <a:lnTo>
                    <a:pt x="1174153" y="76377"/>
                  </a:lnTo>
                  <a:lnTo>
                    <a:pt x="1174153" y="3441"/>
                  </a:lnTo>
                  <a:lnTo>
                    <a:pt x="1172133" y="3162"/>
                  </a:lnTo>
                  <a:lnTo>
                    <a:pt x="1172133" y="24295"/>
                  </a:lnTo>
                  <a:lnTo>
                    <a:pt x="1172133" y="50965"/>
                  </a:lnTo>
                  <a:lnTo>
                    <a:pt x="1167536" y="54305"/>
                  </a:lnTo>
                  <a:lnTo>
                    <a:pt x="1152080" y="54305"/>
                  </a:lnTo>
                  <a:lnTo>
                    <a:pt x="1152080" y="20243"/>
                  </a:lnTo>
                  <a:lnTo>
                    <a:pt x="1169009" y="20243"/>
                  </a:lnTo>
                  <a:lnTo>
                    <a:pt x="1172133" y="24295"/>
                  </a:lnTo>
                  <a:lnTo>
                    <a:pt x="1172133" y="3162"/>
                  </a:lnTo>
                  <a:lnTo>
                    <a:pt x="1162380" y="1841"/>
                  </a:lnTo>
                  <a:lnTo>
                    <a:pt x="1131836" y="1841"/>
                  </a:lnTo>
                  <a:lnTo>
                    <a:pt x="1131836" y="130683"/>
                  </a:lnTo>
                  <a:lnTo>
                    <a:pt x="1163662" y="130683"/>
                  </a:lnTo>
                  <a:lnTo>
                    <a:pt x="1194409" y="100139"/>
                  </a:lnTo>
                  <a:lnTo>
                    <a:pt x="1194409" y="89090"/>
                  </a:lnTo>
                  <a:close/>
                </a:path>
                <a:path w="1481454" h="132715">
                  <a:moveTo>
                    <a:pt x="1226477" y="1841"/>
                  </a:moveTo>
                  <a:lnTo>
                    <a:pt x="1206233" y="1841"/>
                  </a:lnTo>
                  <a:lnTo>
                    <a:pt x="1206233" y="130683"/>
                  </a:lnTo>
                  <a:lnTo>
                    <a:pt x="1226477" y="130683"/>
                  </a:lnTo>
                  <a:lnTo>
                    <a:pt x="1226477" y="1841"/>
                  </a:lnTo>
                  <a:close/>
                </a:path>
                <a:path w="1481454" h="132715">
                  <a:moveTo>
                    <a:pt x="1298816" y="2463"/>
                  </a:moveTo>
                  <a:lnTo>
                    <a:pt x="1236230" y="2463"/>
                  </a:lnTo>
                  <a:lnTo>
                    <a:pt x="1236230" y="20243"/>
                  </a:lnTo>
                  <a:lnTo>
                    <a:pt x="1257401" y="20243"/>
                  </a:lnTo>
                  <a:lnTo>
                    <a:pt x="1257401" y="130733"/>
                  </a:lnTo>
                  <a:lnTo>
                    <a:pt x="1277645" y="130733"/>
                  </a:lnTo>
                  <a:lnTo>
                    <a:pt x="1277645" y="20243"/>
                  </a:lnTo>
                  <a:lnTo>
                    <a:pt x="1298816" y="20243"/>
                  </a:lnTo>
                  <a:lnTo>
                    <a:pt x="1298816" y="2463"/>
                  </a:lnTo>
                  <a:close/>
                </a:path>
                <a:path w="1481454" h="132715">
                  <a:moveTo>
                    <a:pt x="1328864" y="1841"/>
                  </a:moveTo>
                  <a:lnTo>
                    <a:pt x="1308620" y="1841"/>
                  </a:lnTo>
                  <a:lnTo>
                    <a:pt x="1308620" y="130683"/>
                  </a:lnTo>
                  <a:lnTo>
                    <a:pt x="1328864" y="130683"/>
                  </a:lnTo>
                  <a:lnTo>
                    <a:pt x="1328864" y="1841"/>
                  </a:lnTo>
                  <a:close/>
                </a:path>
                <a:path w="1481454" h="132715">
                  <a:moveTo>
                    <a:pt x="1403985" y="32397"/>
                  </a:moveTo>
                  <a:lnTo>
                    <a:pt x="1401978" y="18630"/>
                  </a:lnTo>
                  <a:lnTo>
                    <a:pt x="1401838" y="18402"/>
                  </a:lnTo>
                  <a:lnTo>
                    <a:pt x="1396072" y="8470"/>
                  </a:lnTo>
                  <a:lnTo>
                    <a:pt x="1386433" y="2171"/>
                  </a:lnTo>
                  <a:lnTo>
                    <a:pt x="1383741" y="1739"/>
                  </a:lnTo>
                  <a:lnTo>
                    <a:pt x="1383741" y="21907"/>
                  </a:lnTo>
                  <a:lnTo>
                    <a:pt x="1383741" y="110629"/>
                  </a:lnTo>
                  <a:lnTo>
                    <a:pt x="1379689" y="114109"/>
                  </a:lnTo>
                  <a:lnTo>
                    <a:pt x="1366812" y="114109"/>
                  </a:lnTo>
                  <a:lnTo>
                    <a:pt x="1362735" y="110629"/>
                  </a:lnTo>
                  <a:lnTo>
                    <a:pt x="1362735" y="21907"/>
                  </a:lnTo>
                  <a:lnTo>
                    <a:pt x="1366812" y="18402"/>
                  </a:lnTo>
                  <a:lnTo>
                    <a:pt x="1379689" y="18402"/>
                  </a:lnTo>
                  <a:lnTo>
                    <a:pt x="1383741" y="21907"/>
                  </a:lnTo>
                  <a:lnTo>
                    <a:pt x="1383741" y="1739"/>
                  </a:lnTo>
                  <a:lnTo>
                    <a:pt x="1344510" y="18630"/>
                  </a:lnTo>
                  <a:lnTo>
                    <a:pt x="1342504" y="32397"/>
                  </a:lnTo>
                  <a:lnTo>
                    <a:pt x="1342504" y="100126"/>
                  </a:lnTo>
                  <a:lnTo>
                    <a:pt x="1344510" y="113893"/>
                  </a:lnTo>
                  <a:lnTo>
                    <a:pt x="1350416" y="124066"/>
                  </a:lnTo>
                  <a:lnTo>
                    <a:pt x="1360055" y="130365"/>
                  </a:lnTo>
                  <a:lnTo>
                    <a:pt x="1373251" y="132537"/>
                  </a:lnTo>
                  <a:lnTo>
                    <a:pt x="1386433" y="130365"/>
                  </a:lnTo>
                  <a:lnTo>
                    <a:pt x="1396072" y="124066"/>
                  </a:lnTo>
                  <a:lnTo>
                    <a:pt x="1401851" y="114109"/>
                  </a:lnTo>
                  <a:lnTo>
                    <a:pt x="1401978" y="113893"/>
                  </a:lnTo>
                  <a:lnTo>
                    <a:pt x="1403985" y="100126"/>
                  </a:lnTo>
                  <a:lnTo>
                    <a:pt x="1403985" y="32397"/>
                  </a:lnTo>
                  <a:close/>
                </a:path>
                <a:path w="1481454" h="132715">
                  <a:moveTo>
                    <a:pt x="1481137" y="1828"/>
                  </a:moveTo>
                  <a:lnTo>
                    <a:pt x="1463103" y="1828"/>
                  </a:lnTo>
                  <a:lnTo>
                    <a:pt x="1463103" y="78968"/>
                  </a:lnTo>
                  <a:lnTo>
                    <a:pt x="1442669" y="1828"/>
                  </a:lnTo>
                  <a:lnTo>
                    <a:pt x="1417637" y="1828"/>
                  </a:lnTo>
                  <a:lnTo>
                    <a:pt x="1417637" y="130683"/>
                  </a:lnTo>
                  <a:lnTo>
                    <a:pt x="1435684" y="130683"/>
                  </a:lnTo>
                  <a:lnTo>
                    <a:pt x="1435684" y="36626"/>
                  </a:lnTo>
                  <a:lnTo>
                    <a:pt x="1460715" y="130683"/>
                  </a:lnTo>
                  <a:lnTo>
                    <a:pt x="1481137" y="130683"/>
                  </a:lnTo>
                  <a:lnTo>
                    <a:pt x="1481137" y="1828"/>
                  </a:lnTo>
                  <a:close/>
                </a:path>
              </a:pathLst>
            </a:custGeom>
            <a:solidFill>
              <a:srgbClr val="FEC34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6" name="object 46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720567" y="961339"/>
              <a:ext cx="246031" cy="132533"/>
            </a:xfrm>
            <a:prstGeom prst="rect">
              <a:avLst/>
            </a:prstGeom>
          </p:spPr>
        </p:pic>
        <p:pic>
          <p:nvPicPr>
            <p:cNvPr id="47" name="object 47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771802" y="949935"/>
              <a:ext cx="87660" cy="1439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2025-03-24T11:35:33Z</dcterms:created>
  <dcterms:modified xsi:type="dcterms:W3CDTF">2025-03-24T11:35:33Z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2025-01-21T00:00:00Z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2025-03-24T00:00:00Z</vt:filetime>
  </property>
  <property fmtid="{D5CDD505-2E9C-101B-9397-08002B2CF9AE}" pid="5" name="Producer">
    <vt:lpwstr>Adobe PDF Library 17.0</vt:lpwstr>
  </property>
</Properties>
</file>