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6bb78940a9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6bb78940a9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6bb78940a9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6bb78940a9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6bb78940a9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6bb78940a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1.gif"/><Relationship Id="rId5" Type="http://schemas.openxmlformats.org/officeDocument/2006/relationships/image" Target="../media/image3.png"/><Relationship Id="rId6" Type="http://schemas.openxmlformats.org/officeDocument/2006/relationships/image" Target="../media/image2.png"/><Relationship Id="rId7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02500" y="1946062"/>
            <a:ext cx="2113075" cy="1251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27125" y="1901246"/>
            <a:ext cx="2564254" cy="116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421875" y="3130327"/>
            <a:ext cx="1669500" cy="166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439650" y="3800475"/>
            <a:ext cx="3701653" cy="57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