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6bb78940a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6bb78940a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6bb78940a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6bb78940a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6bb78940a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6bb78940a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.gif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2500" y="1946062"/>
            <a:ext cx="2113075" cy="125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27125" y="1901246"/>
            <a:ext cx="2564254" cy="116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1875" y="3130327"/>
            <a:ext cx="1669500" cy="166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39650" y="3800475"/>
            <a:ext cx="3701653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