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iiWj1sVgZ3x6Pvvy9axEp0Rz33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2207602"/>
            <a:ext cx="12191999" cy="316214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2549"/>
                </a:srgbClr>
              </a:gs>
              <a:gs pos="50000">
                <a:srgbClr val="000000">
                  <a:alpha val="27450"/>
                </a:srgbClr>
              </a:gs>
              <a:gs pos="75000">
                <a:srgbClr val="000000">
                  <a:alpha val="12549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 title="23997-DPW25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26025" y="5962650"/>
            <a:ext cx="1722550" cy="66665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9723288" y="6595500"/>
            <a:ext cx="262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00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Thank you to our Platinum Sponsor </a:t>
            </a:r>
            <a:endParaRPr sz="100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4" name="Google Shape;94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7" name="Google Shape;97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8" name="Google Shape;98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4" name="Google Shape;104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5" name="Google Shape;10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