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8" roundtripDataSignature="AMtx7miiWj1sVgZ3x6Pvvy9axEp0Rz33v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1" name="Google Shape;91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1" name="Google Shape;101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-1" y="0"/>
            <a:ext cx="12188952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"/>
          <p:cNvSpPr/>
          <p:nvPr/>
        </p:nvSpPr>
        <p:spPr>
          <a:xfrm>
            <a:off x="0" y="2207602"/>
            <a:ext cx="12191999" cy="316214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25000">
                <a:srgbClr val="000000">
                  <a:alpha val="12549"/>
                </a:srgbClr>
              </a:gs>
              <a:gs pos="50000">
                <a:srgbClr val="000000">
                  <a:alpha val="27450"/>
                </a:srgbClr>
              </a:gs>
              <a:gs pos="75000">
                <a:srgbClr val="000000">
                  <a:alpha val="12549"/>
                </a:srgbClr>
              </a:gs>
              <a:gs pos="100000">
                <a:srgbClr val="000000">
                  <a:alpha val="0"/>
                </a:srgbClr>
              </a:gs>
            </a:gsLst>
            <a:lin ang="16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6" name="Google Shape;86;p1" title="23997-DPW25 Promo Package_PPT Wide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525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126025" y="5962650"/>
            <a:ext cx="1722550" cy="666651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"/>
          <p:cNvSpPr txBox="1"/>
          <p:nvPr/>
        </p:nvSpPr>
        <p:spPr>
          <a:xfrm>
            <a:off x="9723288" y="6595500"/>
            <a:ext cx="26241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MY" sz="1000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Thank you to our Platinum Sponsor </a:t>
            </a:r>
            <a:endParaRPr sz="1000">
              <a:solidFill>
                <a:srgbClr val="BF9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sp>
        <p:nvSpPr>
          <p:cNvPr id="94" name="Google Shape;94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pic>
        <p:nvPicPr>
          <p:cNvPr descr="Graphical user interface, application&#10;&#10;Description automatically generated" id="95" name="Google Shape;9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236417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2"/>
          <p:cNvSpPr txBox="1"/>
          <p:nvPr/>
        </p:nvSpPr>
        <p:spPr>
          <a:xfrm>
            <a:off x="5131633" y="2728454"/>
            <a:ext cx="1928733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MY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Paper Number and Title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7" name="Google Shape;97;p2"/>
          <p:cNvCxnSpPr/>
          <p:nvPr/>
        </p:nvCxnSpPr>
        <p:spPr>
          <a:xfrm>
            <a:off x="1182029" y="3178098"/>
            <a:ext cx="10292576" cy="0"/>
          </a:xfrm>
          <a:prstGeom prst="straightConnector1">
            <a:avLst/>
          </a:prstGeom>
          <a:noFill/>
          <a:ln cap="flat" cmpd="sng" w="9525">
            <a:solidFill>
              <a:srgbClr val="3E6EC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98" name="Google Shape;98;p2"/>
          <p:cNvSpPr txBox="1"/>
          <p:nvPr/>
        </p:nvSpPr>
        <p:spPr>
          <a:xfrm>
            <a:off x="5113197" y="3357640"/>
            <a:ext cx="2005677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MY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Presenter’s Information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sp>
        <p:nvSpPr>
          <p:cNvPr id="104" name="Google Shape;104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pic>
        <p:nvPicPr>
          <p:cNvPr descr="Graphical user interface, application&#10;&#10;Description automatically generated" id="105" name="Google Shape;105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3"/>
          <p:cNvSpPr txBox="1"/>
          <p:nvPr/>
        </p:nvSpPr>
        <p:spPr>
          <a:xfrm>
            <a:off x="4984594" y="3228945"/>
            <a:ext cx="1853392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MY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 YOU.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2022-06-27T13:03:48Z</dcterms:created>
  <dc:creator>Jeanne Loh</dc:creator>
</cp:coreProperties>
</file>