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4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  <p:sldMasterId id="2147483650" r:id="rId4"/>
    <p:sldMasterId id="2147483659" r:id="rId5"/>
    <p:sldMasterId id="2147483668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</p:sldIdLst>
  <p:sldSz cy="6858000" cx="12192000"/>
  <p:notesSz cx="6858000" cy="9144000"/>
  <p:embeddedFontLst>
    <p:embeddedFont>
      <p:font typeface="Roboto"/>
      <p:regular r:id="rId14"/>
      <p:bold r:id="rId15"/>
      <p:italic r:id="rId16"/>
      <p:boldItalic r:id="rId17"/>
    </p:embeddedFont>
    <p:embeddedFont>
      <p:font typeface="Century Gothic"/>
      <p:regular r:id="rId18"/>
      <p:bold r:id="rId19"/>
      <p:italic r:id="rId20"/>
      <p:boldItalic r:id="rId2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22" roundtripDataSignature="AMtx7mh1OtCphxKRFz29gGu1SwZLaEITw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CenturyGothic-italic.fntdata"/><Relationship Id="rId11" Type="http://schemas.openxmlformats.org/officeDocument/2006/relationships/slide" Target="slides/slide4.xml"/><Relationship Id="rId22" Type="http://customschemas.google.com/relationships/presentationmetadata" Target="metadata"/><Relationship Id="rId10" Type="http://schemas.openxmlformats.org/officeDocument/2006/relationships/slide" Target="slides/slide3.xml"/><Relationship Id="rId21" Type="http://schemas.openxmlformats.org/officeDocument/2006/relationships/font" Target="fonts/CenturyGothic-boldItalic.fntdata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2.xml"/><Relationship Id="rId15" Type="http://schemas.openxmlformats.org/officeDocument/2006/relationships/font" Target="fonts/Roboto-bold.fntdata"/><Relationship Id="rId14" Type="http://schemas.openxmlformats.org/officeDocument/2006/relationships/font" Target="fonts/Roboto-regular.fntdata"/><Relationship Id="rId17" Type="http://schemas.openxmlformats.org/officeDocument/2006/relationships/font" Target="fonts/Roboto-boldItalic.fntdata"/><Relationship Id="rId16" Type="http://schemas.openxmlformats.org/officeDocument/2006/relationships/font" Target="fonts/Roboto-italic.fntdata"/><Relationship Id="rId5" Type="http://schemas.openxmlformats.org/officeDocument/2006/relationships/slideMaster" Target="slideMasters/slideMaster3.xml"/><Relationship Id="rId19" Type="http://schemas.openxmlformats.org/officeDocument/2006/relationships/font" Target="fonts/CenturyGothic-bold.fntdata"/><Relationship Id="rId6" Type="http://schemas.openxmlformats.org/officeDocument/2006/relationships/slideMaster" Target="slideMasters/slideMaster4.xml"/><Relationship Id="rId18" Type="http://schemas.openxmlformats.org/officeDocument/2006/relationships/font" Target="fonts/CenturyGothic-regular.fntdata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wo Content">
  <p:cSld name="2_Two Content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/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12"/>
          <p:cNvSpPr txBox="1"/>
          <p:nvPr>
            <p:ph idx="1" type="body"/>
          </p:nvPr>
        </p:nvSpPr>
        <p:spPr>
          <a:xfrm>
            <a:off x="4701654" y="1825626"/>
            <a:ext cx="6844352" cy="39591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" name="Google Shape;56;p12"/>
          <p:cNvSpPr/>
          <p:nvPr>
            <p:ph idx="2" type="pic"/>
          </p:nvPr>
        </p:nvSpPr>
        <p:spPr>
          <a:xfrm>
            <a:off x="545019" y="1554480"/>
            <a:ext cx="3465576" cy="43799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29"/>
          <p:cNvSpPr txBox="1"/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9"/>
          <p:cNvSpPr txBox="1"/>
          <p:nvPr>
            <p:ph idx="1" type="body"/>
          </p:nvPr>
        </p:nvSpPr>
        <p:spPr>
          <a:xfrm>
            <a:off x="838200" y="1825625"/>
            <a:ext cx="10515600" cy="39591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30"/>
          <p:cNvSpPr txBox="1"/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30"/>
          <p:cNvSpPr txBox="1"/>
          <p:nvPr>
            <p:ph idx="1" type="body"/>
          </p:nvPr>
        </p:nvSpPr>
        <p:spPr>
          <a:xfrm>
            <a:off x="535920" y="1825625"/>
            <a:ext cx="5348406" cy="39591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" name="Google Shape;63;p30"/>
          <p:cNvSpPr txBox="1"/>
          <p:nvPr>
            <p:ph idx="2" type="body"/>
          </p:nvPr>
        </p:nvSpPr>
        <p:spPr>
          <a:xfrm>
            <a:off x="6197600" y="1825625"/>
            <a:ext cx="5348406" cy="39591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wo Content">
  <p:cSld name="1_Two Conten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31"/>
          <p:cNvSpPr txBox="1"/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31"/>
          <p:cNvSpPr/>
          <p:nvPr>
            <p:ph idx="2" type="pic"/>
          </p:nvPr>
        </p:nvSpPr>
        <p:spPr>
          <a:xfrm>
            <a:off x="8080430" y="1554480"/>
            <a:ext cx="3465576" cy="43799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7" name="Google Shape;67;p31"/>
          <p:cNvSpPr txBox="1"/>
          <p:nvPr>
            <p:ph idx="1" type="body"/>
          </p:nvPr>
        </p:nvSpPr>
        <p:spPr>
          <a:xfrm>
            <a:off x="535920" y="1825625"/>
            <a:ext cx="6670098" cy="39591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Comparison">
  <p:cSld name="1_Comparison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2"/>
          <p:cNvSpPr txBox="1"/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32"/>
          <p:cNvSpPr txBox="1"/>
          <p:nvPr>
            <p:ph idx="1" type="body"/>
          </p:nvPr>
        </p:nvSpPr>
        <p:spPr>
          <a:xfrm>
            <a:off x="4756245" y="1828801"/>
            <a:ext cx="6789761" cy="66638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b="1" sz="2200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71" name="Google Shape;71;p32"/>
          <p:cNvSpPr txBox="1"/>
          <p:nvPr>
            <p:ph idx="2" type="body"/>
          </p:nvPr>
        </p:nvSpPr>
        <p:spPr>
          <a:xfrm>
            <a:off x="4756245" y="2651760"/>
            <a:ext cx="6789761" cy="31330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" name="Google Shape;72;p32"/>
          <p:cNvSpPr/>
          <p:nvPr>
            <p:ph idx="3" type="pic"/>
          </p:nvPr>
        </p:nvSpPr>
        <p:spPr>
          <a:xfrm>
            <a:off x="535920" y="1554480"/>
            <a:ext cx="3465576" cy="43799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Comparison">
  <p:cSld name="2_Comparison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33"/>
          <p:cNvSpPr txBox="1"/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33"/>
          <p:cNvSpPr/>
          <p:nvPr>
            <p:ph idx="2" type="pic"/>
          </p:nvPr>
        </p:nvSpPr>
        <p:spPr>
          <a:xfrm>
            <a:off x="8104632" y="1554480"/>
            <a:ext cx="3465576" cy="43799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6" name="Google Shape;76;p33"/>
          <p:cNvSpPr txBox="1"/>
          <p:nvPr>
            <p:ph idx="1" type="body"/>
          </p:nvPr>
        </p:nvSpPr>
        <p:spPr>
          <a:xfrm>
            <a:off x="535920" y="1828801"/>
            <a:ext cx="6787445" cy="66638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b="1" sz="2200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77" name="Google Shape;77;p33"/>
          <p:cNvSpPr txBox="1"/>
          <p:nvPr>
            <p:ph idx="3" type="body"/>
          </p:nvPr>
        </p:nvSpPr>
        <p:spPr>
          <a:xfrm>
            <a:off x="535920" y="2661385"/>
            <a:ext cx="6787445" cy="31233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4"/>
          <p:cNvSpPr txBox="1"/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wo Content">
  <p:cSld name="2_Two Content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4"/>
          <p:cNvSpPr txBox="1"/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14"/>
          <p:cNvSpPr/>
          <p:nvPr>
            <p:ph idx="2" type="pic"/>
          </p:nvPr>
        </p:nvSpPr>
        <p:spPr>
          <a:xfrm>
            <a:off x="8080430" y="1554480"/>
            <a:ext cx="3465576" cy="43799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0" name="Google Shape;90;p14"/>
          <p:cNvSpPr txBox="1"/>
          <p:nvPr>
            <p:ph idx="1" type="body"/>
          </p:nvPr>
        </p:nvSpPr>
        <p:spPr>
          <a:xfrm>
            <a:off x="535920" y="1825625"/>
            <a:ext cx="6670098" cy="39591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55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302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048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2"/>
          <p:cNvSpPr txBox="1"/>
          <p:nvPr>
            <p:ph type="title"/>
          </p:nvPr>
        </p:nvSpPr>
        <p:spPr>
          <a:xfrm>
            <a:off x="2448000" y="403200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22"/>
          <p:cNvSpPr txBox="1"/>
          <p:nvPr>
            <p:ph idx="1" type="body"/>
          </p:nvPr>
        </p:nvSpPr>
        <p:spPr>
          <a:xfrm>
            <a:off x="540000" y="1825625"/>
            <a:ext cx="11006006" cy="39591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55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302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048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wo Content">
  <p:cSld name="2_Two Content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0"/>
          <p:cNvSpPr txBox="1"/>
          <p:nvPr>
            <p:ph type="title"/>
          </p:nvPr>
        </p:nvSpPr>
        <p:spPr>
          <a:xfrm>
            <a:off x="2448000" y="402336"/>
            <a:ext cx="8820000" cy="493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0"/>
          <p:cNvSpPr/>
          <p:nvPr>
            <p:ph idx="2" type="pic"/>
          </p:nvPr>
        </p:nvSpPr>
        <p:spPr>
          <a:xfrm>
            <a:off x="8080430" y="1554480"/>
            <a:ext cx="3465576" cy="43799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" name="Google Shape;21;p10"/>
          <p:cNvSpPr txBox="1"/>
          <p:nvPr>
            <p:ph idx="1" type="body"/>
          </p:nvPr>
        </p:nvSpPr>
        <p:spPr>
          <a:xfrm>
            <a:off x="535920" y="1825625"/>
            <a:ext cx="6670098" cy="39591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3"/>
          <p:cNvSpPr txBox="1"/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23"/>
          <p:cNvSpPr txBox="1"/>
          <p:nvPr>
            <p:ph idx="1" type="body"/>
          </p:nvPr>
        </p:nvSpPr>
        <p:spPr>
          <a:xfrm>
            <a:off x="535920" y="1825625"/>
            <a:ext cx="5348406" cy="39591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55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302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048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7" name="Google Shape;97;p23"/>
          <p:cNvSpPr txBox="1"/>
          <p:nvPr>
            <p:ph idx="2" type="body"/>
          </p:nvPr>
        </p:nvSpPr>
        <p:spPr>
          <a:xfrm>
            <a:off x="6197600" y="1825625"/>
            <a:ext cx="5348406" cy="39591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55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302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048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wo Content">
  <p:cSld name="1_Two Content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4"/>
          <p:cNvSpPr txBox="1"/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4"/>
          <p:cNvSpPr txBox="1"/>
          <p:nvPr>
            <p:ph idx="1" type="body"/>
          </p:nvPr>
        </p:nvSpPr>
        <p:spPr>
          <a:xfrm>
            <a:off x="4701654" y="1825626"/>
            <a:ext cx="6844352" cy="39591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55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302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048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1" name="Google Shape;101;p24"/>
          <p:cNvSpPr/>
          <p:nvPr>
            <p:ph idx="2" type="pic"/>
          </p:nvPr>
        </p:nvSpPr>
        <p:spPr>
          <a:xfrm>
            <a:off x="545019" y="1554480"/>
            <a:ext cx="3465576" cy="43799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Comparison">
  <p:cSld name="2_Comparison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5"/>
          <p:cNvSpPr txBox="1"/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25"/>
          <p:cNvSpPr txBox="1"/>
          <p:nvPr>
            <p:ph idx="1" type="body"/>
          </p:nvPr>
        </p:nvSpPr>
        <p:spPr>
          <a:xfrm>
            <a:off x="4756245" y="1828801"/>
            <a:ext cx="6789761" cy="66638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2200"/>
              <a:buFont typeface="Arial"/>
              <a:buNone/>
              <a:defRPr b="1" i="0" sz="22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5" name="Google Shape;105;p25"/>
          <p:cNvSpPr txBox="1"/>
          <p:nvPr>
            <p:ph idx="2" type="body"/>
          </p:nvPr>
        </p:nvSpPr>
        <p:spPr>
          <a:xfrm>
            <a:off x="4756245" y="2651760"/>
            <a:ext cx="6789761" cy="31330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55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302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048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6" name="Google Shape;106;p25"/>
          <p:cNvSpPr/>
          <p:nvPr>
            <p:ph idx="3" type="pic"/>
          </p:nvPr>
        </p:nvSpPr>
        <p:spPr>
          <a:xfrm>
            <a:off x="535920" y="1554480"/>
            <a:ext cx="3465576" cy="43799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Comparison">
  <p:cSld name="1_Comparison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6"/>
          <p:cNvSpPr txBox="1"/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26"/>
          <p:cNvSpPr/>
          <p:nvPr>
            <p:ph idx="2" type="pic"/>
          </p:nvPr>
        </p:nvSpPr>
        <p:spPr>
          <a:xfrm>
            <a:off x="8104632" y="1554480"/>
            <a:ext cx="3465576" cy="43799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0" name="Google Shape;110;p26"/>
          <p:cNvSpPr txBox="1"/>
          <p:nvPr>
            <p:ph idx="1" type="body"/>
          </p:nvPr>
        </p:nvSpPr>
        <p:spPr>
          <a:xfrm>
            <a:off x="535920" y="1828801"/>
            <a:ext cx="6787445" cy="66638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2200"/>
              <a:buFont typeface="Arial"/>
              <a:buNone/>
              <a:defRPr b="1" i="0" sz="22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1" name="Google Shape;111;p26"/>
          <p:cNvSpPr txBox="1"/>
          <p:nvPr>
            <p:ph idx="3" type="body"/>
          </p:nvPr>
        </p:nvSpPr>
        <p:spPr>
          <a:xfrm>
            <a:off x="535920" y="2661385"/>
            <a:ext cx="6787445" cy="31233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55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302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048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7"/>
          <p:cNvSpPr txBox="1"/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5"/>
          <p:cNvSpPr txBox="1"/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15"/>
          <p:cNvSpPr txBox="1"/>
          <p:nvPr>
            <p:ph idx="1" type="body"/>
          </p:nvPr>
        </p:nvSpPr>
        <p:spPr>
          <a:xfrm>
            <a:off x="540000" y="1825625"/>
            <a:ext cx="11006006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6"/>
          <p:cNvSpPr txBox="1"/>
          <p:nvPr>
            <p:ph type="title"/>
          </p:nvPr>
        </p:nvSpPr>
        <p:spPr>
          <a:xfrm>
            <a:off x="2448000" y="402336"/>
            <a:ext cx="8820000" cy="493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6"/>
          <p:cNvSpPr txBox="1"/>
          <p:nvPr>
            <p:ph idx="1" type="body"/>
          </p:nvPr>
        </p:nvSpPr>
        <p:spPr>
          <a:xfrm>
            <a:off x="535920" y="1825625"/>
            <a:ext cx="5348406" cy="39591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" name="Google Shape;28;p16"/>
          <p:cNvSpPr txBox="1"/>
          <p:nvPr>
            <p:ph idx="2" type="body"/>
          </p:nvPr>
        </p:nvSpPr>
        <p:spPr>
          <a:xfrm>
            <a:off x="6197600" y="1825625"/>
            <a:ext cx="5348406" cy="39591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wo Content">
  <p:cSld name="1_Two Conten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7"/>
          <p:cNvSpPr txBox="1"/>
          <p:nvPr>
            <p:ph type="title"/>
          </p:nvPr>
        </p:nvSpPr>
        <p:spPr>
          <a:xfrm>
            <a:off x="2448000" y="402336"/>
            <a:ext cx="8820000" cy="493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7"/>
          <p:cNvSpPr txBox="1"/>
          <p:nvPr>
            <p:ph idx="1" type="body"/>
          </p:nvPr>
        </p:nvSpPr>
        <p:spPr>
          <a:xfrm>
            <a:off x="4701654" y="1825626"/>
            <a:ext cx="6844352" cy="39591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17"/>
          <p:cNvSpPr/>
          <p:nvPr>
            <p:ph idx="2" type="pic"/>
          </p:nvPr>
        </p:nvSpPr>
        <p:spPr>
          <a:xfrm>
            <a:off x="545019" y="1554480"/>
            <a:ext cx="3465576" cy="43799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Comparison">
  <p:cSld name="1_Comparison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8"/>
          <p:cNvSpPr txBox="1"/>
          <p:nvPr>
            <p:ph type="title"/>
          </p:nvPr>
        </p:nvSpPr>
        <p:spPr>
          <a:xfrm>
            <a:off x="3157728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8"/>
          <p:cNvSpPr txBox="1"/>
          <p:nvPr>
            <p:ph idx="1" type="body"/>
          </p:nvPr>
        </p:nvSpPr>
        <p:spPr>
          <a:xfrm>
            <a:off x="4756245" y="1828801"/>
            <a:ext cx="6789761" cy="66638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b="1" sz="2200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6" name="Google Shape;36;p18"/>
          <p:cNvSpPr txBox="1"/>
          <p:nvPr>
            <p:ph idx="2" type="body"/>
          </p:nvPr>
        </p:nvSpPr>
        <p:spPr>
          <a:xfrm>
            <a:off x="4756245" y="2651760"/>
            <a:ext cx="6789761" cy="31330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18"/>
          <p:cNvSpPr/>
          <p:nvPr>
            <p:ph idx="3" type="pic"/>
          </p:nvPr>
        </p:nvSpPr>
        <p:spPr>
          <a:xfrm>
            <a:off x="535920" y="1554480"/>
            <a:ext cx="3465576" cy="43799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Comparison">
  <p:cSld name="2_Comparison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9"/>
          <p:cNvSpPr txBox="1"/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19"/>
          <p:cNvSpPr/>
          <p:nvPr>
            <p:ph idx="2" type="pic"/>
          </p:nvPr>
        </p:nvSpPr>
        <p:spPr>
          <a:xfrm>
            <a:off x="8104632" y="1554480"/>
            <a:ext cx="3465576" cy="43799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1" name="Google Shape;41;p19"/>
          <p:cNvSpPr txBox="1"/>
          <p:nvPr>
            <p:ph idx="1" type="body"/>
          </p:nvPr>
        </p:nvSpPr>
        <p:spPr>
          <a:xfrm>
            <a:off x="535920" y="1828801"/>
            <a:ext cx="6787445" cy="66638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b="1" sz="2200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2" name="Google Shape;42;p19"/>
          <p:cNvSpPr txBox="1"/>
          <p:nvPr>
            <p:ph idx="3" type="body"/>
          </p:nvPr>
        </p:nvSpPr>
        <p:spPr>
          <a:xfrm>
            <a:off x="535920" y="2661385"/>
            <a:ext cx="6787445" cy="31233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0"/>
          <p:cNvSpPr txBox="1"/>
          <p:nvPr>
            <p:ph type="title"/>
          </p:nvPr>
        </p:nvSpPr>
        <p:spPr>
          <a:xfrm>
            <a:off x="2448000" y="402336"/>
            <a:ext cx="8820000" cy="493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slideLayout" Target="../slideLayouts/slideLayout1.xml"/><Relationship Id="rId5" Type="http://schemas.openxmlformats.org/officeDocument/2006/relationships/theme" Target="../theme/theme2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0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0.xml"/><Relationship Id="rId3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2.xml"/><Relationship Id="rId10" Type="http://schemas.openxmlformats.org/officeDocument/2006/relationships/theme" Target="../theme/theme4.xml"/><Relationship Id="rId9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5.xml"/><Relationship Id="rId8" Type="http://schemas.openxmlformats.org/officeDocument/2006/relationships/slideLayout" Target="../slideLayouts/slideLayout16.xml"/></Relationships>
</file>

<file path=ppt/slideMasters/_rels/slideMaster4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9.xml"/><Relationship Id="rId4" Type="http://schemas.openxmlformats.org/officeDocument/2006/relationships/slideLayout" Target="../slideLayouts/slideLayout20.xml"/><Relationship Id="rId10" Type="http://schemas.openxmlformats.org/officeDocument/2006/relationships/theme" Target="../theme/theme5.xml"/><Relationship Id="rId9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3.xml"/><Relationship Id="rId8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7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540000" y="-6051"/>
            <a:ext cx="1487261" cy="90216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7;p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990247" y="1957423"/>
            <a:ext cx="6958557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8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68310" y="1300374"/>
            <a:ext cx="5193792" cy="2085036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9;p7"/>
          <p:cNvSpPr txBox="1"/>
          <p:nvPr/>
        </p:nvSpPr>
        <p:spPr>
          <a:xfrm>
            <a:off x="8836292" y="6119769"/>
            <a:ext cx="2436906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2000" u="none" cap="none" strike="noStrike">
                <a:solidFill>
                  <a:srgbClr val="008E7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WWW.EAGE.ORG</a:t>
            </a:r>
            <a:endParaRPr b="1" i="0" sz="2000" u="none" cap="none" strike="noStrike">
              <a:solidFill>
                <a:srgbClr val="008E7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9"/>
          <p:cNvSpPr/>
          <p:nvPr/>
        </p:nvSpPr>
        <p:spPr>
          <a:xfrm>
            <a:off x="0" y="1554480"/>
            <a:ext cx="12192000" cy="4381498"/>
          </a:xfrm>
          <a:prstGeom prst="rect">
            <a:avLst/>
          </a:prstGeom>
          <a:solidFill>
            <a:srgbClr val="008F71"/>
          </a:solidFill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13;p9"/>
          <p:cNvSpPr txBox="1"/>
          <p:nvPr>
            <p:ph type="title"/>
          </p:nvPr>
        </p:nvSpPr>
        <p:spPr>
          <a:xfrm>
            <a:off x="2448000" y="402336"/>
            <a:ext cx="8820000" cy="493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  <a:defRPr b="1" i="0" sz="2200" u="none" cap="none" strike="noStrike">
                <a:solidFill>
                  <a:srgbClr val="008E7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4" name="Google Shape;14;p9"/>
          <p:cNvSpPr txBox="1"/>
          <p:nvPr>
            <p:ph idx="1" type="body"/>
          </p:nvPr>
        </p:nvSpPr>
        <p:spPr>
          <a:xfrm>
            <a:off x="540000" y="1825625"/>
            <a:ext cx="108138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302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048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15" name="Google Shape;15;p9"/>
          <p:cNvCxnSpPr/>
          <p:nvPr/>
        </p:nvCxnSpPr>
        <p:spPr>
          <a:xfrm>
            <a:off x="2548800" y="866775"/>
            <a:ext cx="9644568" cy="0"/>
          </a:xfrm>
          <a:prstGeom prst="straightConnector1">
            <a:avLst/>
          </a:prstGeom>
          <a:noFill/>
          <a:ln cap="rnd" cmpd="sng" w="25400">
            <a:solidFill>
              <a:srgbClr val="575757"/>
            </a:solidFill>
            <a:prstDash val="dot"/>
            <a:round/>
            <a:headEnd len="sm" w="sm" type="none"/>
            <a:tailEnd len="sm" w="sm" type="none"/>
          </a:ln>
        </p:spPr>
      </p:cxnSp>
      <p:sp>
        <p:nvSpPr>
          <p:cNvPr id="16" name="Google Shape;16;p9"/>
          <p:cNvSpPr/>
          <p:nvPr/>
        </p:nvSpPr>
        <p:spPr>
          <a:xfrm>
            <a:off x="0" y="6632113"/>
            <a:ext cx="12192000" cy="225889"/>
          </a:xfrm>
          <a:prstGeom prst="rect">
            <a:avLst/>
          </a:prstGeom>
          <a:solidFill>
            <a:srgbClr val="008F7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id="17" name="Google Shape;17;p9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540000" y="-6051"/>
            <a:ext cx="1487261" cy="902163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/>
          <p:nvPr/>
        </p:nvSpPr>
        <p:spPr>
          <a:xfrm>
            <a:off x="0" y="1554480"/>
            <a:ext cx="12192000" cy="4381498"/>
          </a:xfrm>
          <a:prstGeom prst="rect">
            <a:avLst/>
          </a:prstGeom>
          <a:solidFill>
            <a:srgbClr val="575756"/>
          </a:solidFill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Google Shape;48;p11"/>
          <p:cNvSpPr txBox="1"/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  <a:defRPr b="1" i="0" sz="2200" u="none" cap="none" strike="noStrike">
                <a:solidFill>
                  <a:srgbClr val="008E7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9" name="Google Shape;49;p11"/>
          <p:cNvSpPr txBox="1"/>
          <p:nvPr>
            <p:ph idx="1" type="body"/>
          </p:nvPr>
        </p:nvSpPr>
        <p:spPr>
          <a:xfrm>
            <a:off x="540000" y="1825625"/>
            <a:ext cx="11006006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302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048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50" name="Google Shape;50;p11"/>
          <p:cNvCxnSpPr/>
          <p:nvPr/>
        </p:nvCxnSpPr>
        <p:spPr>
          <a:xfrm>
            <a:off x="2548800" y="866775"/>
            <a:ext cx="9731432" cy="0"/>
          </a:xfrm>
          <a:prstGeom prst="straightConnector1">
            <a:avLst/>
          </a:prstGeom>
          <a:noFill/>
          <a:ln cap="rnd" cmpd="sng" w="25400">
            <a:solidFill>
              <a:srgbClr val="575757"/>
            </a:solidFill>
            <a:prstDash val="dot"/>
            <a:round/>
            <a:headEnd len="sm" w="sm" type="none"/>
            <a:tailEnd len="sm" w="sm" type="none"/>
          </a:ln>
        </p:spPr>
      </p:cxnSp>
      <p:sp>
        <p:nvSpPr>
          <p:cNvPr id="51" name="Google Shape;51;p11"/>
          <p:cNvSpPr/>
          <p:nvPr/>
        </p:nvSpPr>
        <p:spPr>
          <a:xfrm>
            <a:off x="0" y="6632113"/>
            <a:ext cx="12192000" cy="225889"/>
          </a:xfrm>
          <a:prstGeom prst="rect">
            <a:avLst/>
          </a:prstGeom>
          <a:solidFill>
            <a:srgbClr val="008F7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id="52" name="Google Shape;52;p11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540000" y="-6051"/>
            <a:ext cx="1487261" cy="902163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3"/>
          <p:cNvSpPr/>
          <p:nvPr/>
        </p:nvSpPr>
        <p:spPr>
          <a:xfrm>
            <a:off x="0" y="1554480"/>
            <a:ext cx="12192000" cy="4381498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13"/>
          <p:cNvSpPr txBox="1"/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  <a:defRPr b="1" i="0" sz="2200" u="none" cap="none" strike="noStrike">
                <a:solidFill>
                  <a:srgbClr val="008E7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cxnSp>
        <p:nvCxnSpPr>
          <p:cNvPr id="84" name="Google Shape;84;p13"/>
          <p:cNvCxnSpPr/>
          <p:nvPr/>
        </p:nvCxnSpPr>
        <p:spPr>
          <a:xfrm>
            <a:off x="2548800" y="866775"/>
            <a:ext cx="9699347" cy="0"/>
          </a:xfrm>
          <a:prstGeom prst="straightConnector1">
            <a:avLst/>
          </a:prstGeom>
          <a:noFill/>
          <a:ln cap="rnd" cmpd="sng" w="25400">
            <a:solidFill>
              <a:srgbClr val="575757"/>
            </a:solidFill>
            <a:prstDash val="dot"/>
            <a:round/>
            <a:headEnd len="sm" w="sm" type="none"/>
            <a:tailEnd len="sm" w="sm" type="none"/>
          </a:ln>
        </p:spPr>
      </p:cxnSp>
      <p:sp>
        <p:nvSpPr>
          <p:cNvPr id="85" name="Google Shape;85;p13"/>
          <p:cNvSpPr/>
          <p:nvPr/>
        </p:nvSpPr>
        <p:spPr>
          <a:xfrm>
            <a:off x="0" y="6632113"/>
            <a:ext cx="12192000" cy="225889"/>
          </a:xfrm>
          <a:prstGeom prst="rect">
            <a:avLst/>
          </a:prstGeom>
          <a:solidFill>
            <a:srgbClr val="008F7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id="86" name="Google Shape;86;p13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540000" y="-6051"/>
            <a:ext cx="1487261" cy="902163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6.xml"/><Relationship Id="rId3" Type="http://schemas.openxmlformats.org/officeDocument/2006/relationships/hyperlink" Target="mailto:tja@eage.org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"/>
          <p:cNvSpPr txBox="1"/>
          <p:nvPr/>
        </p:nvSpPr>
        <p:spPr>
          <a:xfrm>
            <a:off x="6096000" y="3454326"/>
            <a:ext cx="5292428" cy="7893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7070"/>
              </a:buClr>
              <a:buSzPts val="4000"/>
              <a:buFont typeface="Arial"/>
              <a:buNone/>
            </a:pPr>
            <a:r>
              <a:rPr b="1" i="0" lang="en-GB" sz="4000" u="none" cap="none" strike="noStrike">
                <a:solidFill>
                  <a:srgbClr val="70707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SPEAKER GUIDELINES</a:t>
            </a:r>
            <a:endParaRPr/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1" i="0" sz="2400" u="none" cap="none" strike="noStrike">
              <a:solidFill>
                <a:srgbClr val="70707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20" name="Google Shape;120;p1"/>
          <p:cNvSpPr/>
          <p:nvPr/>
        </p:nvSpPr>
        <p:spPr>
          <a:xfrm>
            <a:off x="5986732" y="4570814"/>
            <a:ext cx="5401696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000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EAGE Seabed Seismic Today:</a:t>
            </a:r>
            <a:endParaRPr b="1" sz="2000">
              <a:solidFill>
                <a:srgbClr val="57575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000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From Acquisition to Application </a:t>
            </a:r>
            <a:endParaRPr b="1" i="0" sz="2000" u="none" cap="none" strike="noStrike">
              <a:solidFill>
                <a:srgbClr val="57575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8-10 September</a:t>
            </a:r>
            <a:r>
              <a:rPr b="0" i="0" lang="en-GB" sz="20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2020</a:t>
            </a:r>
            <a:endParaRPr b="0" i="0" sz="2000" u="none" cap="none" strike="noStrike">
              <a:solidFill>
                <a:srgbClr val="57575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Online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"/>
          <p:cNvSpPr txBox="1"/>
          <p:nvPr>
            <p:ph type="title"/>
          </p:nvPr>
        </p:nvSpPr>
        <p:spPr>
          <a:xfrm>
            <a:off x="2448000" y="402336"/>
            <a:ext cx="8820000" cy="493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</a:pPr>
            <a:r>
              <a:rPr lang="en-GB"/>
              <a:t>PREPARING YOUR PRESENTATION</a:t>
            </a:r>
            <a:endParaRPr/>
          </a:p>
        </p:txBody>
      </p:sp>
      <p:sp>
        <p:nvSpPr>
          <p:cNvPr id="126" name="Google Shape;126;p2"/>
          <p:cNvSpPr txBox="1"/>
          <p:nvPr>
            <p:ph idx="1" type="body"/>
          </p:nvPr>
        </p:nvSpPr>
        <p:spPr>
          <a:xfrm>
            <a:off x="545400" y="1996099"/>
            <a:ext cx="11101200" cy="3165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72"/>
              <a:buNone/>
            </a:pPr>
            <a:r>
              <a:rPr lang="en-GB" sz="1900">
                <a:latin typeface="Roboto"/>
                <a:ea typeface="Roboto"/>
                <a:cs typeface="Roboto"/>
                <a:sym typeface="Roboto"/>
              </a:rPr>
              <a:t>Presenters will be allocated 25 minutes each for their presentations, 20 minutes for the presentation and 5 minutes for questions. </a:t>
            </a:r>
            <a:br>
              <a:rPr lang="en-GB" sz="1900">
                <a:latin typeface="Roboto"/>
                <a:ea typeface="Roboto"/>
                <a:cs typeface="Roboto"/>
                <a:sym typeface="Roboto"/>
              </a:rPr>
            </a:br>
            <a:endParaRPr sz="19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572"/>
              <a:buNone/>
            </a:pPr>
            <a:r>
              <a:rPr lang="en-GB" sz="1900">
                <a:latin typeface="Roboto"/>
                <a:ea typeface="Roboto"/>
                <a:cs typeface="Roboto"/>
                <a:sym typeface="Roboto"/>
              </a:rPr>
              <a:t>The structure of a good presentation is as follows: </a:t>
            </a:r>
            <a:endParaRPr sz="1900">
              <a:latin typeface="Roboto"/>
              <a:ea typeface="Roboto"/>
              <a:cs typeface="Roboto"/>
              <a:sym typeface="Roboto"/>
            </a:endParaRPr>
          </a:p>
          <a:p>
            <a:pPr indent="-249428" lvl="0" marL="228600" rtl="0" algn="l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Roboto"/>
              <a:buChar char="•"/>
            </a:pPr>
            <a:r>
              <a:rPr lang="en-GB" sz="1900">
                <a:latin typeface="Roboto"/>
                <a:ea typeface="Roboto"/>
                <a:cs typeface="Roboto"/>
                <a:sym typeface="Roboto"/>
              </a:rPr>
              <a:t>Define the subject, give a general outline and state the goals of your presentation in the introduction </a:t>
            </a:r>
            <a:endParaRPr sz="1900">
              <a:latin typeface="Roboto"/>
              <a:ea typeface="Roboto"/>
              <a:cs typeface="Roboto"/>
              <a:sym typeface="Roboto"/>
            </a:endParaRPr>
          </a:p>
          <a:p>
            <a:pPr indent="-249428" lvl="0" marL="228600" rtl="0" algn="l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Roboto"/>
              <a:buChar char="•"/>
            </a:pPr>
            <a:r>
              <a:rPr lang="en-GB" sz="1900">
                <a:latin typeface="Roboto"/>
                <a:ea typeface="Roboto"/>
                <a:cs typeface="Roboto"/>
                <a:sym typeface="Roboto"/>
              </a:rPr>
              <a:t>Show the details of your work </a:t>
            </a:r>
            <a:endParaRPr sz="1900">
              <a:latin typeface="Roboto"/>
              <a:ea typeface="Roboto"/>
              <a:cs typeface="Roboto"/>
              <a:sym typeface="Roboto"/>
            </a:endParaRPr>
          </a:p>
          <a:p>
            <a:pPr indent="-249428" lvl="0" marL="228600" rtl="0" algn="l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Roboto"/>
              <a:buChar char="•"/>
            </a:pPr>
            <a:r>
              <a:rPr lang="en-GB" sz="1900">
                <a:latin typeface="Roboto"/>
                <a:ea typeface="Roboto"/>
                <a:cs typeface="Roboto"/>
                <a:sym typeface="Roboto"/>
              </a:rPr>
              <a:t>Summarise the findings/conclusion </a:t>
            </a:r>
            <a:br>
              <a:rPr lang="en-GB" sz="1900">
                <a:latin typeface="Roboto"/>
                <a:ea typeface="Roboto"/>
                <a:cs typeface="Roboto"/>
                <a:sym typeface="Roboto"/>
              </a:rPr>
            </a:br>
            <a:endParaRPr sz="19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572"/>
              <a:buNone/>
            </a:pPr>
            <a:r>
              <a:rPr lang="en-GB" sz="1900">
                <a:latin typeface="Roboto"/>
                <a:ea typeface="Roboto"/>
                <a:cs typeface="Roboto"/>
                <a:sym typeface="Roboto"/>
              </a:rPr>
              <a:t>Please remember the findings/conclusions are often the most important part, leave time to get through these slides without rushing. </a:t>
            </a:r>
            <a:br>
              <a:rPr lang="en-GB" sz="1900">
                <a:latin typeface="Roboto"/>
                <a:ea typeface="Roboto"/>
                <a:cs typeface="Roboto"/>
                <a:sym typeface="Roboto"/>
              </a:rPr>
            </a:br>
            <a:endParaRPr sz="19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572"/>
              <a:buNone/>
            </a:pPr>
            <a:r>
              <a:rPr lang="en-GB" sz="1900">
                <a:latin typeface="Roboto"/>
                <a:ea typeface="Roboto"/>
                <a:cs typeface="Roboto"/>
                <a:sym typeface="Roboto"/>
              </a:rPr>
              <a:t>If you wish to run a movie please notify us via email as we will need to test that it works prior to your session.</a:t>
            </a:r>
            <a:endParaRPr sz="1900">
              <a:latin typeface="Roboto"/>
              <a:ea typeface="Roboto"/>
              <a:cs typeface="Roboto"/>
              <a:sym typeface="Roboto"/>
            </a:endParaRPr>
          </a:p>
          <a:p>
            <a:pPr indent="-111125" lvl="0" marL="228600" rtl="0" algn="l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50"/>
              <a:buNone/>
            </a:pPr>
            <a:r>
              <a:t/>
            </a:r>
            <a:endParaRPr sz="185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"/>
          <p:cNvSpPr txBox="1"/>
          <p:nvPr>
            <p:ph type="title"/>
          </p:nvPr>
        </p:nvSpPr>
        <p:spPr>
          <a:xfrm>
            <a:off x="2448000" y="402336"/>
            <a:ext cx="8820000" cy="493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</a:pPr>
            <a:r>
              <a:rPr lang="en-GB"/>
              <a:t>PRESENTER CHECKLIST</a:t>
            </a:r>
            <a:endParaRPr/>
          </a:p>
        </p:txBody>
      </p:sp>
      <p:sp>
        <p:nvSpPr>
          <p:cNvPr id="132" name="Google Shape;132;p3"/>
          <p:cNvSpPr txBox="1"/>
          <p:nvPr>
            <p:ph idx="1" type="body"/>
          </p:nvPr>
        </p:nvSpPr>
        <p:spPr>
          <a:xfrm>
            <a:off x="458275" y="1707025"/>
            <a:ext cx="10885500" cy="41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413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AutoNum type="arabicPeriod"/>
            </a:pPr>
            <a:r>
              <a:rPr lang="en-GB" sz="19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Get plenty of rest before and have a bottle of water next to you</a:t>
            </a:r>
            <a:endParaRPr sz="19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23495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Roboto"/>
              <a:buAutoNum type="arabicPeriod"/>
            </a:pPr>
            <a:r>
              <a:rPr lang="en-GB" sz="19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Have a </a:t>
            </a:r>
            <a:r>
              <a:rPr b="1" lang="en-GB" sz="19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clean desktop</a:t>
            </a:r>
            <a:r>
              <a:rPr lang="en-GB" sz="19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- close all applications except what you’ll need e.g. presentation slides or website pages.</a:t>
            </a:r>
            <a:endParaRPr sz="19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23495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Roboto"/>
              <a:buAutoNum type="arabicPeriod"/>
            </a:pPr>
            <a:r>
              <a:rPr lang="en-GB" sz="19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Make sure you’re in a </a:t>
            </a:r>
            <a:r>
              <a:rPr b="1" lang="en-GB" sz="19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quiet place</a:t>
            </a:r>
            <a:r>
              <a:rPr lang="en-GB" sz="19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where there won’t be much background noise or interruptions (e.g. a ringing office phone)</a:t>
            </a:r>
            <a:endParaRPr sz="19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23495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Roboto"/>
              <a:buAutoNum type="arabicPeriod"/>
            </a:pPr>
            <a:r>
              <a:rPr lang="en-GB" sz="19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Click on the Join the webinar link 10-15 minutes before the appointed time to get set up</a:t>
            </a:r>
            <a:endParaRPr sz="19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23495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Roboto"/>
              <a:buAutoNum type="arabicPeriod"/>
            </a:pPr>
            <a:r>
              <a:rPr lang="en-GB" sz="19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Run a check-up test of your audio levels: It is preferable to use the same setup during the run-through and the live event. </a:t>
            </a:r>
            <a:r>
              <a:rPr b="1" lang="en-GB" sz="19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It's recommended to use a headset </a:t>
            </a:r>
            <a:r>
              <a:rPr lang="en-GB" sz="19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with an integrated microphone unless you’re in a completely noise-free area – the sound quality for other participants will be so much clearer that way. If you are using a wireless device, make sure it's charged.</a:t>
            </a:r>
            <a:endParaRPr sz="19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23495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Roboto"/>
              <a:buAutoNum type="arabicPeriod"/>
            </a:pPr>
            <a:r>
              <a:rPr lang="en-GB" sz="19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Test your video quality - make sure there is light, the camera is aligned well with your face</a:t>
            </a:r>
            <a:endParaRPr sz="19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23495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Roboto"/>
              <a:buAutoNum type="arabicPeriod"/>
            </a:pPr>
            <a:r>
              <a:rPr lang="en-GB" sz="19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Make sure you’re on full screen presentation mode and participants are seeing the correct view</a:t>
            </a:r>
            <a:endParaRPr sz="19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23495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Roboto"/>
              <a:buAutoNum type="arabicPeriod"/>
            </a:pPr>
            <a:r>
              <a:rPr lang="en-GB" sz="19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To look better on video try not to touch your face, hair. Consider limiting your gestures reasonably.</a:t>
            </a:r>
            <a:endParaRPr sz="19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4"/>
          <p:cNvSpPr txBox="1"/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</a:pPr>
            <a:r>
              <a:rPr lang="en-GB"/>
              <a:t>SLIDES – DO’S &amp; DON’TS</a:t>
            </a:r>
            <a:endParaRPr/>
          </a:p>
        </p:txBody>
      </p:sp>
      <p:sp>
        <p:nvSpPr>
          <p:cNvPr id="138" name="Google Shape;138;p4"/>
          <p:cNvSpPr txBox="1"/>
          <p:nvPr>
            <p:ph idx="1" type="body"/>
          </p:nvPr>
        </p:nvSpPr>
        <p:spPr>
          <a:xfrm>
            <a:off x="944558" y="1942807"/>
            <a:ext cx="10131900" cy="392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4765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Roboto"/>
              <a:buChar char="✔"/>
            </a:pPr>
            <a:r>
              <a:rPr lang="en-GB" sz="1900">
                <a:latin typeface="Roboto"/>
                <a:ea typeface="Roboto"/>
                <a:cs typeface="Roboto"/>
                <a:sym typeface="Roboto"/>
              </a:rPr>
              <a:t>It is acceptable to use your company template for the PowerPoint slides provided that the logo is discreet.</a:t>
            </a:r>
            <a:endParaRPr sz="19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t/>
            </a:r>
            <a:endParaRPr sz="1900">
              <a:latin typeface="Roboto"/>
              <a:ea typeface="Roboto"/>
              <a:cs typeface="Roboto"/>
              <a:sym typeface="Roboto"/>
            </a:endParaRPr>
          </a:p>
          <a:p>
            <a:pPr indent="-24765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Roboto"/>
              <a:buChar char="✔"/>
            </a:pPr>
            <a:r>
              <a:rPr lang="en-GB" sz="1900">
                <a:latin typeface="Roboto"/>
                <a:ea typeface="Roboto"/>
                <a:cs typeface="Roboto"/>
                <a:sym typeface="Roboto"/>
              </a:rPr>
              <a:t>Your presentation should not be commercial or a sales pitch in any way. </a:t>
            </a:r>
            <a:endParaRPr sz="19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t/>
            </a:r>
            <a:endParaRPr sz="1900">
              <a:latin typeface="Roboto"/>
              <a:ea typeface="Roboto"/>
              <a:cs typeface="Roboto"/>
              <a:sym typeface="Roboto"/>
            </a:endParaRPr>
          </a:p>
          <a:p>
            <a:pPr indent="-24765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Roboto"/>
              <a:buChar char="✔"/>
            </a:pPr>
            <a:r>
              <a:rPr lang="en-GB" sz="1900">
                <a:latin typeface="Roboto"/>
                <a:ea typeface="Roboto"/>
                <a:cs typeface="Roboto"/>
                <a:sym typeface="Roboto"/>
              </a:rPr>
              <a:t>Check that all animation sequences are working correctly.</a:t>
            </a:r>
            <a:endParaRPr sz="19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t/>
            </a:r>
            <a:endParaRPr sz="1900">
              <a:latin typeface="Roboto"/>
              <a:ea typeface="Roboto"/>
              <a:cs typeface="Roboto"/>
              <a:sym typeface="Roboto"/>
            </a:endParaRPr>
          </a:p>
          <a:p>
            <a:pPr indent="-24765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Roboto"/>
              <a:buChar char="✔"/>
            </a:pPr>
            <a:r>
              <a:rPr lang="en-GB" sz="1900">
                <a:latin typeface="Roboto"/>
                <a:ea typeface="Roboto"/>
                <a:cs typeface="Roboto"/>
                <a:sym typeface="Roboto"/>
              </a:rPr>
              <a:t>Run through the presentation to check you are within the 20 minute limit. </a:t>
            </a:r>
            <a:endParaRPr sz="1900">
              <a:latin typeface="Roboto"/>
              <a:ea typeface="Roboto"/>
              <a:cs typeface="Roboto"/>
              <a:sym typeface="Roboto"/>
            </a:endParaRPr>
          </a:p>
          <a:p>
            <a:pPr indent="-101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t/>
            </a:r>
            <a:endParaRPr/>
          </a:p>
        </p:txBody>
      </p:sp>
      <p:pic>
        <p:nvPicPr>
          <p:cNvPr id="139" name="Google Shape;139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21922" y="99889"/>
            <a:ext cx="604894" cy="6048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5"/>
          <p:cNvSpPr txBox="1"/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</a:pPr>
            <a:r>
              <a:rPr lang="en-GB"/>
              <a:t>SLIDES – DO’S &amp; DON’TS</a:t>
            </a:r>
            <a:endParaRPr/>
          </a:p>
        </p:txBody>
      </p:sp>
      <p:sp>
        <p:nvSpPr>
          <p:cNvPr id="145" name="Google Shape;145;p5"/>
          <p:cNvSpPr txBox="1"/>
          <p:nvPr>
            <p:ph idx="1" type="body"/>
          </p:nvPr>
        </p:nvSpPr>
        <p:spPr>
          <a:xfrm>
            <a:off x="854015" y="2027208"/>
            <a:ext cx="10433185" cy="33643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4765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Roboto"/>
              <a:buChar char="χ"/>
            </a:pPr>
            <a:r>
              <a:rPr lang="en-GB" sz="1900">
                <a:latin typeface="Roboto"/>
                <a:ea typeface="Roboto"/>
                <a:cs typeface="Roboto"/>
                <a:sym typeface="Roboto"/>
              </a:rPr>
              <a:t>Think about the colours you will use in the presentation – yellow cannot be seen on  a white background</a:t>
            </a:r>
            <a:endParaRPr sz="19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t/>
            </a:r>
            <a:endParaRPr sz="1900">
              <a:latin typeface="Roboto"/>
              <a:ea typeface="Roboto"/>
              <a:cs typeface="Roboto"/>
              <a:sym typeface="Roboto"/>
            </a:endParaRPr>
          </a:p>
          <a:p>
            <a:pPr indent="-24765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Roboto"/>
              <a:buChar char="χ"/>
            </a:pPr>
            <a:r>
              <a:rPr lang="en-GB" sz="1900">
                <a:latin typeface="Roboto"/>
                <a:ea typeface="Roboto"/>
                <a:cs typeface="Roboto"/>
                <a:sym typeface="Roboto"/>
              </a:rPr>
              <a:t>Don’t place too many small images onto the same slide. </a:t>
            </a:r>
            <a:endParaRPr sz="1900">
              <a:latin typeface="Roboto"/>
              <a:ea typeface="Roboto"/>
              <a:cs typeface="Roboto"/>
              <a:sym typeface="Roboto"/>
            </a:endParaRPr>
          </a:p>
          <a:p>
            <a:pPr indent="-1270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entury Gothic"/>
              <a:buNone/>
            </a:pPr>
            <a:r>
              <a:t/>
            </a:r>
            <a:endParaRPr sz="1900">
              <a:latin typeface="Roboto"/>
              <a:ea typeface="Roboto"/>
              <a:cs typeface="Roboto"/>
              <a:sym typeface="Roboto"/>
            </a:endParaRPr>
          </a:p>
          <a:p>
            <a:pPr indent="-24765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Roboto"/>
              <a:buChar char="χ"/>
            </a:pPr>
            <a:r>
              <a:rPr lang="en-GB" sz="1900">
                <a:latin typeface="Roboto"/>
                <a:ea typeface="Roboto"/>
                <a:cs typeface="Roboto"/>
                <a:sym typeface="Roboto"/>
              </a:rPr>
              <a:t>Please limit the number of slides</a:t>
            </a:r>
            <a:endParaRPr sz="19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t/>
            </a:r>
            <a:endParaRPr sz="16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-101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t/>
            </a:r>
            <a:endParaRPr/>
          </a:p>
        </p:txBody>
      </p:sp>
      <p:pic>
        <p:nvPicPr>
          <p:cNvPr id="146" name="Google Shape;146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22363" y="77063"/>
            <a:ext cx="987648" cy="6505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6"/>
          <p:cNvSpPr txBox="1"/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</a:pPr>
            <a:r>
              <a:rPr lang="en-GB"/>
              <a:t>EAGE CONTACTS</a:t>
            </a:r>
            <a:endParaRPr/>
          </a:p>
        </p:txBody>
      </p:sp>
      <p:sp>
        <p:nvSpPr>
          <p:cNvPr id="152" name="Google Shape;152;p6"/>
          <p:cNvSpPr txBox="1"/>
          <p:nvPr>
            <p:ph idx="1" type="body"/>
          </p:nvPr>
        </p:nvSpPr>
        <p:spPr>
          <a:xfrm>
            <a:off x="441385" y="3094917"/>
            <a:ext cx="11309100" cy="239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6"/>
              </a:buClr>
              <a:buSzPts val="2000"/>
              <a:buNone/>
            </a:pPr>
            <a:r>
              <a:rPr lang="en-GB">
                <a:latin typeface="Roboto"/>
                <a:ea typeface="Roboto"/>
                <a:cs typeface="Roboto"/>
                <a:sym typeface="Roboto"/>
              </a:rPr>
              <a:t>If you have any queries please contact: </a:t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2000"/>
              <a:buNone/>
            </a:pPr>
            <a:r>
              <a:rPr b="1" lang="en-GB">
                <a:latin typeface="Roboto"/>
                <a:ea typeface="Roboto"/>
                <a:cs typeface="Roboto"/>
                <a:sym typeface="Roboto"/>
              </a:rPr>
              <a:t>Ms. Triinu </a:t>
            </a:r>
            <a:r>
              <a:rPr lang="en-GB">
                <a:latin typeface="Roboto"/>
                <a:ea typeface="Roboto"/>
                <a:cs typeface="Roboto"/>
                <a:sym typeface="Roboto"/>
              </a:rPr>
              <a:t>(Event Manager EAGE) via </a:t>
            </a:r>
            <a:r>
              <a:rPr lang="en-GB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3"/>
              </a:rPr>
              <a:t>tja@eage.org</a:t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3600"/>
              <a:buNone/>
            </a:pPr>
            <a:r>
              <a:t/>
            </a:r>
            <a:endParaRPr b="1" sz="3600">
              <a:latin typeface="Roboto"/>
              <a:ea typeface="Roboto"/>
              <a:cs typeface="Roboto"/>
              <a:sym typeface="Roboto"/>
            </a:endParaRPr>
          </a:p>
          <a:p>
            <a:pPr indent="-101600" lvl="0" marL="22860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2000"/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Custom Design">
  <a:themeElements>
    <a:clrScheme name="Custom 2">
      <a:dk1>
        <a:srgbClr val="000000"/>
      </a:dk1>
      <a:lt1>
        <a:srgbClr val="FFFFFF"/>
      </a:lt1>
      <a:dk2>
        <a:srgbClr val="575756"/>
      </a:dk2>
      <a:lt2>
        <a:srgbClr val="EDEDED"/>
      </a:lt2>
      <a:accent1>
        <a:srgbClr val="009A7C"/>
      </a:accent1>
      <a:accent2>
        <a:srgbClr val="8E1859"/>
      </a:accent2>
      <a:accent3>
        <a:srgbClr val="9FB3C3"/>
      </a:accent3>
      <a:accent4>
        <a:srgbClr val="C79923"/>
      </a:accent4>
      <a:accent5>
        <a:srgbClr val="68B5E4"/>
      </a:accent5>
      <a:accent6>
        <a:srgbClr val="27275F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2_Custom Design">
  <a:themeElements>
    <a:clrScheme name="Custom 2">
      <a:dk1>
        <a:srgbClr val="000000"/>
      </a:dk1>
      <a:lt1>
        <a:srgbClr val="FFFFFF"/>
      </a:lt1>
      <a:dk2>
        <a:srgbClr val="575756"/>
      </a:dk2>
      <a:lt2>
        <a:srgbClr val="EDEDED"/>
      </a:lt2>
      <a:accent1>
        <a:srgbClr val="009A7C"/>
      </a:accent1>
      <a:accent2>
        <a:srgbClr val="8E1859"/>
      </a:accent2>
      <a:accent3>
        <a:srgbClr val="9FB3C3"/>
      </a:accent3>
      <a:accent4>
        <a:srgbClr val="C79923"/>
      </a:accent4>
      <a:accent5>
        <a:srgbClr val="68B5E4"/>
      </a:accent5>
      <a:accent6>
        <a:srgbClr val="27275F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1_Custom Design">
  <a:themeElements>
    <a:clrScheme name="Custom 2">
      <a:dk1>
        <a:srgbClr val="000000"/>
      </a:dk1>
      <a:lt1>
        <a:srgbClr val="FFFFFF"/>
      </a:lt1>
      <a:dk2>
        <a:srgbClr val="575756"/>
      </a:dk2>
      <a:lt2>
        <a:srgbClr val="EDEDED"/>
      </a:lt2>
      <a:accent1>
        <a:srgbClr val="009A7C"/>
      </a:accent1>
      <a:accent2>
        <a:srgbClr val="8E1859"/>
      </a:accent2>
      <a:accent3>
        <a:srgbClr val="9FB3C3"/>
      </a:accent3>
      <a:accent4>
        <a:srgbClr val="C79923"/>
      </a:accent4>
      <a:accent5>
        <a:srgbClr val="68B5E4"/>
      </a:accent5>
      <a:accent6>
        <a:srgbClr val="27275F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2015-12-09T13:34:49Z</dcterms:created>
  <dc:creator>Fahrid van Uitert</dc:creator>
</cp:coreProperties>
</file>