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61"/>
  </p:normalViewPr>
  <p:slideViewPr>
    <p:cSldViewPr snapToGrid="0">
      <p:cViewPr varScale="1">
        <p:scale>
          <a:sx n="152" d="100"/>
          <a:sy n="152" d="100"/>
        </p:scale>
        <p:origin x="58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12575" y="1143000"/>
            <a:ext cx="8520600" cy="34626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r>
              <a:rPr lang="nl-NL" sz="1500" b="1" dirty="0">
                <a:latin typeface="Calibri"/>
                <a:ea typeface="Calibri"/>
                <a:cs typeface="Calibri"/>
                <a:sym typeface="Calibri"/>
              </a:rPr>
              <a:t>SUMMARY OF YOUR POSTER PRESENTATION</a:t>
            </a:r>
          </a:p>
          <a:p>
            <a:pPr marL="457200" lvl="0" indent="-323850" algn="l" rtl="0">
              <a:lnSpc>
                <a:spcPct val="115000"/>
              </a:lnSpc>
              <a:spcBef>
                <a:spcPts val="1200"/>
              </a:spcBef>
              <a:spcAft>
                <a:spcPts val="0"/>
              </a:spcAft>
              <a:buSzPts val="1500"/>
              <a:buFont typeface="Calibri"/>
              <a:buChar char="●"/>
            </a:pPr>
            <a:r>
              <a:rPr lang="en-GB" sz="1500" dirty="0">
                <a:latin typeface="Calibri"/>
                <a:ea typeface="Calibri"/>
                <a:cs typeface="Calibri"/>
                <a:sym typeface="Calibri"/>
              </a:rPr>
              <a:t>Point 1</a:t>
            </a:r>
          </a:p>
          <a:p>
            <a:pPr marL="457200" lvl="0" indent="-323850" algn="l" rtl="0">
              <a:lnSpc>
                <a:spcPct val="115000"/>
              </a:lnSpc>
              <a:spcBef>
                <a:spcPts val="0"/>
              </a:spcBef>
              <a:spcAft>
                <a:spcPts val="0"/>
              </a:spcAft>
              <a:buSzPts val="1500"/>
              <a:buFont typeface="Calibri"/>
              <a:buChar char="●"/>
            </a:pPr>
            <a:r>
              <a:rPr lang="en-GB" sz="1500" dirty="0">
                <a:latin typeface="Calibri"/>
                <a:ea typeface="Calibri"/>
                <a:cs typeface="Calibri"/>
                <a:sym typeface="Calibri"/>
              </a:rPr>
              <a:t>Point 2</a:t>
            </a:r>
          </a:p>
          <a:p>
            <a:pPr marL="457200" lvl="0" indent="-323850" algn="l" rtl="0">
              <a:lnSpc>
                <a:spcPct val="115000"/>
              </a:lnSpc>
              <a:spcBef>
                <a:spcPts val="0"/>
              </a:spcBef>
              <a:spcAft>
                <a:spcPts val="0"/>
              </a:spcAft>
              <a:buSzPts val="1500"/>
              <a:buFont typeface="Calibri"/>
              <a:buChar char="●"/>
            </a:pPr>
            <a:r>
              <a:rPr lang="en-GB" sz="1500" dirty="0">
                <a:latin typeface="Calibri"/>
                <a:ea typeface="Calibri"/>
                <a:cs typeface="Calibri"/>
                <a:sym typeface="Calibri"/>
              </a:rPr>
              <a:t>Point 3</a:t>
            </a:r>
          </a:p>
          <a:p>
            <a:pPr marL="457200" lvl="0" indent="-323850" algn="l" rtl="0">
              <a:lnSpc>
                <a:spcPct val="115000"/>
              </a:lnSpc>
              <a:spcBef>
                <a:spcPts val="0"/>
              </a:spcBef>
              <a:spcAft>
                <a:spcPts val="0"/>
              </a:spcAft>
              <a:buSzPts val="1500"/>
              <a:buFont typeface="Calibri"/>
              <a:buChar char="●"/>
            </a:pPr>
            <a:r>
              <a:rPr lang="en-GB" sz="1500" dirty="0">
                <a:latin typeface="Calibri"/>
                <a:cs typeface="Calibri"/>
                <a:sym typeface="Calibri"/>
              </a:rPr>
              <a:t>P</a:t>
            </a:r>
            <a:r>
              <a:rPr lang="en" sz="1500" dirty="0" err="1">
                <a:latin typeface="Calibri"/>
                <a:cs typeface="Calibri"/>
                <a:sym typeface="Calibri"/>
              </a:rPr>
              <a:t>oint</a:t>
            </a:r>
            <a:r>
              <a:rPr lang="en" sz="1500" dirty="0">
                <a:latin typeface="Calibri"/>
                <a:cs typeface="Calibri"/>
                <a:sym typeface="Calibri"/>
              </a:rPr>
              <a:t> 4</a:t>
            </a:r>
            <a:br>
              <a:rPr lang="en" sz="1500" dirty="0">
                <a:latin typeface="Calibri"/>
                <a:cs typeface="Calibri"/>
                <a:sym typeface="Calibri"/>
              </a:rPr>
            </a:br>
            <a:br>
              <a:rPr lang="en" sz="1500" dirty="0">
                <a:latin typeface="Calibri"/>
                <a:cs typeface="Calibri"/>
                <a:sym typeface="Calibri"/>
              </a:rPr>
            </a:br>
            <a:br>
              <a:rPr lang="en" sz="1500" dirty="0">
                <a:latin typeface="Calibri"/>
                <a:cs typeface="Calibri"/>
                <a:sym typeface="Calibri"/>
              </a:rPr>
            </a:br>
            <a:endParaRPr lang="en-GB" dirty="0"/>
          </a:p>
        </p:txBody>
      </p:sp>
      <p:sp>
        <p:nvSpPr>
          <p:cNvPr id="55" name="Google Shape;55;p13"/>
          <p:cNvSpPr txBox="1">
            <a:spLocks noGrp="1"/>
          </p:cNvSpPr>
          <p:nvPr>
            <p:ph type="subTitle" idx="1"/>
          </p:nvPr>
        </p:nvSpPr>
        <p:spPr>
          <a:xfrm>
            <a:off x="3496050" y="290375"/>
            <a:ext cx="5381100" cy="7926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Clr>
                <a:schemeClr val="dk1"/>
              </a:buClr>
              <a:buSzPts val="1100"/>
              <a:buFont typeface="Arial"/>
              <a:buNone/>
            </a:pPr>
            <a:r>
              <a:rPr lang="en" sz="1800" b="1" dirty="0">
                <a:solidFill>
                  <a:schemeClr val="dk1"/>
                </a:solidFill>
                <a:latin typeface="Calibri"/>
                <a:cs typeface="Calibri"/>
                <a:sym typeface="Calibri"/>
              </a:rPr>
              <a:t>ABSTRACT TITLE</a:t>
            </a:r>
            <a:endParaRPr dirty="0"/>
          </a:p>
        </p:txBody>
      </p:sp>
      <p:sp>
        <p:nvSpPr>
          <p:cNvPr id="2" name="TextBox 1">
            <a:extLst>
              <a:ext uri="{FF2B5EF4-FFF2-40B4-BE49-F238E27FC236}">
                <a16:creationId xmlns:a16="http://schemas.microsoft.com/office/drawing/2014/main" id="{6ED358E5-0B09-92FD-1FD9-86CB6DFDB6A0}"/>
              </a:ext>
            </a:extLst>
          </p:cNvPr>
          <p:cNvSpPr txBox="1"/>
          <p:nvPr/>
        </p:nvSpPr>
        <p:spPr>
          <a:xfrm>
            <a:off x="7583648" y="545284"/>
            <a:ext cx="184731" cy="307777"/>
          </a:xfrm>
          <a:prstGeom prst="rect">
            <a:avLst/>
          </a:prstGeom>
          <a:noFill/>
        </p:spPr>
        <p:txBody>
          <a:bodyPr wrap="none" rtlCol="0">
            <a:spAutoFit/>
          </a:bodyPr>
          <a:lstStyle/>
          <a:p>
            <a:endParaRPr lang="en-NL" dirty="0"/>
          </a:p>
        </p:txBody>
      </p:sp>
      <p:pic>
        <p:nvPicPr>
          <p:cNvPr id="3" name="Picture 2" descr="A picture containing text, tableware, plate, dishware&#10;&#10;Description automatically generated">
            <a:extLst>
              <a:ext uri="{FF2B5EF4-FFF2-40B4-BE49-F238E27FC236}">
                <a16:creationId xmlns:a16="http://schemas.microsoft.com/office/drawing/2014/main" id="{5BB734B4-E062-76D5-073E-A64B82D447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3415" y="285402"/>
            <a:ext cx="1943735" cy="459740"/>
          </a:xfrm>
          <a:prstGeom prst="rect">
            <a:avLst/>
          </a:prstGeom>
        </p:spPr>
      </p:pic>
      <p:sp>
        <p:nvSpPr>
          <p:cNvPr id="4" name="TextBox 3">
            <a:extLst>
              <a:ext uri="{FF2B5EF4-FFF2-40B4-BE49-F238E27FC236}">
                <a16:creationId xmlns:a16="http://schemas.microsoft.com/office/drawing/2014/main" id="{D48BDB88-24B7-2309-BDA8-963EFC6C1C5E}"/>
              </a:ext>
            </a:extLst>
          </p:cNvPr>
          <p:cNvSpPr txBox="1"/>
          <p:nvPr/>
        </p:nvSpPr>
        <p:spPr>
          <a:xfrm>
            <a:off x="922789" y="1711354"/>
            <a:ext cx="184731" cy="307777"/>
          </a:xfrm>
          <a:prstGeom prst="rect">
            <a:avLst/>
          </a:prstGeom>
          <a:noFill/>
        </p:spPr>
        <p:txBody>
          <a:bodyPr wrap="none" rtlCol="0">
            <a:spAutoFit/>
          </a:bodyPr>
          <a:lstStyle/>
          <a:p>
            <a:endParaRPr lang="en-NL"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19</Words>
  <Application>Microsoft Macintosh PowerPoint</Application>
  <PresentationFormat>On-screen Show (16:9)</PresentationFormat>
  <Paragraphs>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SUMMARY OF YOUR POSTER PRESENTATION Point 1 Point 2 Point 3 Point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on the use of the Petroleum Geostatistics 2023 Powerpoint Template: This template has been designed to aid you in the preparation of your presentation at Petroleum Geostatistics 2023. The first slide must include the full Conference design (See slide 2) and all content slides (See page 3-5) must include the EAGE banner at the top. We strongly prefer, in order to preserve the academic nature of the technical programme, that presenters limit the use of company or professional logos to the title slide and/or the acknowledgments slide. Aside from these specifications, all information on the following slides constitute suggestions, and you may adapt the template to suit the purposes and shape of your presentation. We look forward to meeting you at Petroleum Geostatistics 2023!  </dc:title>
  <cp:lastModifiedBy>Irina Kovalevska</cp:lastModifiedBy>
  <cp:revision>3</cp:revision>
  <dcterms:modified xsi:type="dcterms:W3CDTF">2023-10-16T13:36:06Z</dcterms:modified>
</cp:coreProperties>
</file>